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648" r:id="rId1"/>
  </p:sldMasterIdLst>
  <p:notesMasterIdLst>
    <p:notesMasterId r:id="rId24"/>
  </p:notesMasterIdLst>
  <p:sldIdLst>
    <p:sldId id="375" r:id="rId2"/>
    <p:sldId id="315" r:id="rId3"/>
    <p:sldId id="257" r:id="rId4"/>
    <p:sldId id="318" r:id="rId5"/>
    <p:sldId id="431" r:id="rId6"/>
    <p:sldId id="316" r:id="rId7"/>
    <p:sldId id="321" r:id="rId8"/>
    <p:sldId id="319" r:id="rId9"/>
    <p:sldId id="334" r:id="rId10"/>
    <p:sldId id="432" r:id="rId11"/>
    <p:sldId id="433" r:id="rId12"/>
    <p:sldId id="434" r:id="rId13"/>
    <p:sldId id="435" r:id="rId14"/>
    <p:sldId id="436" r:id="rId15"/>
    <p:sldId id="437" r:id="rId16"/>
    <p:sldId id="438" r:id="rId17"/>
    <p:sldId id="439" r:id="rId18"/>
    <p:sldId id="440" r:id="rId19"/>
    <p:sldId id="441" r:id="rId20"/>
    <p:sldId id="401" r:id="rId21"/>
    <p:sldId id="332" r:id="rId22"/>
    <p:sldId id="442" r:id="rId23"/>
  </p:sldIdLst>
  <p:sldSz cx="12192000" cy="6858000"/>
  <p:notesSz cx="6858000" cy="9144000"/>
  <p:embeddedFontLst>
    <p:embeddedFont>
      <p:font typeface="Abadi" panose="020B0604020104020204" pitchFamily="34" charset="0"/>
      <p:regular r:id="rId25"/>
    </p:embeddedFont>
    <p:embeddedFont>
      <p:font typeface="Calibri" panose="020F0502020204030204" pitchFamily="34" charset="0"/>
      <p:regular r:id="rId26"/>
      <p:bold r:id="rId27"/>
      <p:italic r:id="rId28"/>
      <p:boldItalic r:id="rId29"/>
    </p:embeddedFont>
    <p:embeddedFont>
      <p:font typeface="Calibri Light" panose="020F0302020204030204" pitchFamily="34" charset="0"/>
      <p:regular r:id="rId30"/>
      <p:italic r:id="rId31"/>
    </p:embeddedFont>
    <p:embeddedFont>
      <p:font typeface="Montserrat ExtraLight" panose="00000300000000000000" pitchFamily="2" charset="0"/>
      <p:regular r:id="rId32"/>
      <p:italic r:id="rId33"/>
    </p:embeddedFont>
    <p:embeddedFont>
      <p:font typeface="Panton" panose="00000500000000000000" pitchFamily="2" charset="0"/>
      <p:regular r:id="rId34"/>
    </p:embeddedFont>
    <p:embeddedFont>
      <p:font typeface="Panton Black" panose="00000A00000000000000" pitchFamily="2" charset="0"/>
      <p:bold r:id="rId35"/>
    </p:embeddedFont>
    <p:embeddedFont>
      <p:font typeface="Panton Bold" panose="00000800000000000000" pitchFamily="2" charset="0"/>
      <p:bold r:id="rId36"/>
    </p:embeddedFont>
    <p:embeddedFont>
      <p:font typeface="Panton ExtraBold" panose="00000900000000000000" pitchFamily="2" charset="0"/>
      <p:bold r:id="rId37"/>
    </p:embeddedFont>
  </p:embeddedFontLst>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29B7E"/>
    <a:srgbClr val="4F4538"/>
    <a:srgbClr val="181511"/>
    <a:srgbClr val="672F09"/>
    <a:srgbClr val="957975"/>
    <a:srgbClr val="F1A337"/>
    <a:srgbClr val="D6E735"/>
    <a:srgbClr val="FFB3B3"/>
    <a:srgbClr val="009486"/>
    <a:srgbClr val="FBE4D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3872904-F1DE-49B7-85A9-F6FB71FCAB7B}" v="40" dt="2023-02-28T23:28:24.60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221" autoAdjust="0"/>
    <p:restoredTop sz="94660"/>
  </p:normalViewPr>
  <p:slideViewPr>
    <p:cSldViewPr snapToGrid="0">
      <p:cViewPr varScale="1">
        <p:scale>
          <a:sx n="69" d="100"/>
          <a:sy n="69" d="100"/>
        </p:scale>
        <p:origin x="210"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font" Target="fonts/font10.fntdata"/><Relationship Id="rId42"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5.fntdata"/><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font" Target="fonts/font8.fntdata"/><Relationship Id="rId37" Type="http://schemas.openxmlformats.org/officeDocument/2006/relationships/font" Target="fonts/font13.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36" Type="http://schemas.openxmlformats.org/officeDocument/2006/relationships/font" Target="fonts/font1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font" Target="fonts/font11.fntdata"/><Relationship Id="rId43" Type="http://schemas.microsoft.com/office/2015/10/relationships/revisionInfo" Target="revisionInfo.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3" Type="http://schemas.openxmlformats.org/officeDocument/2006/relationships/font" Target="fonts/font9.fntdata"/><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ladier Lima Santos" userId="0434de8674cb0d30" providerId="LiveId" clId="{D3872904-F1DE-49B7-85A9-F6FB71FCAB7B}"/>
    <pc:docChg chg="undo custSel addSld delSld modSld sldOrd">
      <pc:chgData name="Daladier Lima Santos" userId="0434de8674cb0d30" providerId="LiveId" clId="{D3872904-F1DE-49B7-85A9-F6FB71FCAB7B}" dt="2023-02-28T23:28:24.604" v="264"/>
      <pc:docMkLst>
        <pc:docMk/>
      </pc:docMkLst>
      <pc:sldChg chg="modSp mod">
        <pc:chgData name="Daladier Lima Santos" userId="0434de8674cb0d30" providerId="LiveId" clId="{D3872904-F1DE-49B7-85A9-F6FB71FCAB7B}" dt="2023-02-28T23:09:25.990" v="46" actId="207"/>
        <pc:sldMkLst>
          <pc:docMk/>
          <pc:sldMk cId="2415565315" sldId="257"/>
        </pc:sldMkLst>
        <pc:spChg chg="mod">
          <ac:chgData name="Daladier Lima Santos" userId="0434de8674cb0d30" providerId="LiveId" clId="{D3872904-F1DE-49B7-85A9-F6FB71FCAB7B}" dt="2023-02-28T23:09:25.990" v="46" actId="207"/>
          <ac:spMkLst>
            <pc:docMk/>
            <pc:sldMk cId="2415565315" sldId="257"/>
            <ac:spMk id="4" creationId="{787C36A5-817C-EEFD-4DC8-544808CE9B7C}"/>
          </ac:spMkLst>
        </pc:spChg>
      </pc:sldChg>
      <pc:sldChg chg="modSp mod modAnim">
        <pc:chgData name="Daladier Lima Santos" userId="0434de8674cb0d30" providerId="LiveId" clId="{D3872904-F1DE-49B7-85A9-F6FB71FCAB7B}" dt="2023-02-28T23:28:24.604" v="264"/>
        <pc:sldMkLst>
          <pc:docMk/>
          <pc:sldMk cId="1959462622" sldId="315"/>
        </pc:sldMkLst>
        <pc:spChg chg="mod">
          <ac:chgData name="Daladier Lima Santos" userId="0434de8674cb0d30" providerId="LiveId" clId="{D3872904-F1DE-49B7-85A9-F6FB71FCAB7B}" dt="2023-02-28T23:08:01.838" v="43" actId="20577"/>
          <ac:spMkLst>
            <pc:docMk/>
            <pc:sldMk cId="1959462622" sldId="315"/>
            <ac:spMk id="20" creationId="{B10409FB-5B30-4C95-B082-6FEFDD711F24}"/>
          </ac:spMkLst>
        </pc:spChg>
      </pc:sldChg>
      <pc:sldChg chg="modSp mod">
        <pc:chgData name="Daladier Lima Santos" userId="0434de8674cb0d30" providerId="LiveId" clId="{D3872904-F1DE-49B7-85A9-F6FB71FCAB7B}" dt="2023-02-28T23:13:43.415" v="113" actId="207"/>
        <pc:sldMkLst>
          <pc:docMk/>
          <pc:sldMk cId="3964537432" sldId="316"/>
        </pc:sldMkLst>
        <pc:spChg chg="mod">
          <ac:chgData name="Daladier Lima Santos" userId="0434de8674cb0d30" providerId="LiveId" clId="{D3872904-F1DE-49B7-85A9-F6FB71FCAB7B}" dt="2023-02-28T23:13:43.415" v="113" actId="207"/>
          <ac:spMkLst>
            <pc:docMk/>
            <pc:sldMk cId="3964537432" sldId="316"/>
            <ac:spMk id="5" creationId="{0823D7C2-6D80-8F1E-715C-0ED61A3A13C1}"/>
          </ac:spMkLst>
        </pc:spChg>
      </pc:sldChg>
      <pc:sldChg chg="modSp mod">
        <pc:chgData name="Daladier Lima Santos" userId="0434de8674cb0d30" providerId="LiveId" clId="{D3872904-F1DE-49B7-85A9-F6FB71FCAB7B}" dt="2023-02-28T23:12:11.456" v="90" actId="20577"/>
        <pc:sldMkLst>
          <pc:docMk/>
          <pc:sldMk cId="1905673242" sldId="318"/>
        </pc:sldMkLst>
        <pc:spChg chg="mod">
          <ac:chgData name="Daladier Lima Santos" userId="0434de8674cb0d30" providerId="LiveId" clId="{D3872904-F1DE-49B7-85A9-F6FB71FCAB7B}" dt="2023-02-28T23:12:11.456" v="90" actId="20577"/>
          <ac:spMkLst>
            <pc:docMk/>
            <pc:sldMk cId="1905673242" sldId="318"/>
            <ac:spMk id="5" creationId="{0823D7C2-6D80-8F1E-715C-0ED61A3A13C1}"/>
          </ac:spMkLst>
        </pc:spChg>
      </pc:sldChg>
      <pc:sldChg chg="modSp mod">
        <pc:chgData name="Daladier Lima Santos" userId="0434de8674cb0d30" providerId="LiveId" clId="{D3872904-F1DE-49B7-85A9-F6FB71FCAB7B}" dt="2023-02-28T23:16:19.361" v="168" actId="207"/>
        <pc:sldMkLst>
          <pc:docMk/>
          <pc:sldMk cId="997360704" sldId="319"/>
        </pc:sldMkLst>
        <pc:spChg chg="mod">
          <ac:chgData name="Daladier Lima Santos" userId="0434de8674cb0d30" providerId="LiveId" clId="{D3872904-F1DE-49B7-85A9-F6FB71FCAB7B}" dt="2023-02-28T23:16:19.361" v="168" actId="207"/>
          <ac:spMkLst>
            <pc:docMk/>
            <pc:sldMk cId="997360704" sldId="319"/>
            <ac:spMk id="5" creationId="{0823D7C2-6D80-8F1E-715C-0ED61A3A13C1}"/>
          </ac:spMkLst>
        </pc:spChg>
      </pc:sldChg>
      <pc:sldChg chg="modSp mod">
        <pc:chgData name="Daladier Lima Santos" userId="0434de8674cb0d30" providerId="LiveId" clId="{D3872904-F1DE-49B7-85A9-F6FB71FCAB7B}" dt="2023-02-28T23:15:27.468" v="163" actId="207"/>
        <pc:sldMkLst>
          <pc:docMk/>
          <pc:sldMk cId="2821517358" sldId="321"/>
        </pc:sldMkLst>
        <pc:spChg chg="mod">
          <ac:chgData name="Daladier Lima Santos" userId="0434de8674cb0d30" providerId="LiveId" clId="{D3872904-F1DE-49B7-85A9-F6FB71FCAB7B}" dt="2023-02-28T23:14:50.293" v="128" actId="1036"/>
          <ac:spMkLst>
            <pc:docMk/>
            <pc:sldMk cId="2821517358" sldId="321"/>
            <ac:spMk id="2" creationId="{3ED6E39E-96F1-5549-A47A-15E32F10B02D}"/>
          </ac:spMkLst>
        </pc:spChg>
        <pc:spChg chg="mod">
          <ac:chgData name="Daladier Lima Santos" userId="0434de8674cb0d30" providerId="LiveId" clId="{D3872904-F1DE-49B7-85A9-F6FB71FCAB7B}" dt="2023-02-28T23:15:20.550" v="162" actId="207"/>
          <ac:spMkLst>
            <pc:docMk/>
            <pc:sldMk cId="2821517358" sldId="321"/>
            <ac:spMk id="5" creationId="{0823D7C2-6D80-8F1E-715C-0ED61A3A13C1}"/>
          </ac:spMkLst>
        </pc:spChg>
        <pc:spChg chg="mod">
          <ac:chgData name="Daladier Lima Santos" userId="0434de8674cb0d30" providerId="LiveId" clId="{D3872904-F1DE-49B7-85A9-F6FB71FCAB7B}" dt="2023-02-28T23:15:27.468" v="163" actId="207"/>
          <ac:spMkLst>
            <pc:docMk/>
            <pc:sldMk cId="2821517358" sldId="321"/>
            <ac:spMk id="36" creationId="{BDB7E470-0E5B-CA82-6AEB-F711BDB7C232}"/>
          </ac:spMkLst>
        </pc:spChg>
        <pc:spChg chg="mod">
          <ac:chgData name="Daladier Lima Santos" userId="0434de8674cb0d30" providerId="LiveId" clId="{D3872904-F1DE-49B7-85A9-F6FB71FCAB7B}" dt="2023-02-28T23:15:11.177" v="159" actId="207"/>
          <ac:spMkLst>
            <pc:docMk/>
            <pc:sldMk cId="2821517358" sldId="321"/>
            <ac:spMk id="37" creationId="{E70E4088-E97A-1486-DC75-A0B9D837CBD2}"/>
          </ac:spMkLst>
        </pc:spChg>
        <pc:grpChg chg="mod">
          <ac:chgData name="Daladier Lima Santos" userId="0434de8674cb0d30" providerId="LiveId" clId="{D3872904-F1DE-49B7-85A9-F6FB71FCAB7B}" dt="2023-02-28T23:14:54.661" v="140" actId="1036"/>
          <ac:grpSpMkLst>
            <pc:docMk/>
            <pc:sldMk cId="2821517358" sldId="321"/>
            <ac:grpSpMk id="12" creationId="{0AE5DBFF-E2D6-D546-82A1-ADCAC1A6B928}"/>
          </ac:grpSpMkLst>
        </pc:grpChg>
      </pc:sldChg>
      <pc:sldChg chg="modSp mod">
        <pc:chgData name="Daladier Lima Santos" userId="0434de8674cb0d30" providerId="LiveId" clId="{D3872904-F1DE-49B7-85A9-F6FB71FCAB7B}" dt="2023-02-28T23:25:56.366" v="257" actId="20577"/>
        <pc:sldMkLst>
          <pc:docMk/>
          <pc:sldMk cId="1156464423" sldId="332"/>
        </pc:sldMkLst>
        <pc:spChg chg="mod">
          <ac:chgData name="Daladier Lima Santos" userId="0434de8674cb0d30" providerId="LiveId" clId="{D3872904-F1DE-49B7-85A9-F6FB71FCAB7B}" dt="2023-02-28T23:25:56.366" v="257" actId="20577"/>
          <ac:spMkLst>
            <pc:docMk/>
            <pc:sldMk cId="1156464423" sldId="332"/>
            <ac:spMk id="5" creationId="{0823D7C2-6D80-8F1E-715C-0ED61A3A13C1}"/>
          </ac:spMkLst>
        </pc:spChg>
      </pc:sldChg>
      <pc:sldChg chg="modSp mod">
        <pc:chgData name="Daladier Lima Santos" userId="0434de8674cb0d30" providerId="LiveId" clId="{D3872904-F1DE-49B7-85A9-F6FB71FCAB7B}" dt="2023-02-28T23:17:24.745" v="177"/>
        <pc:sldMkLst>
          <pc:docMk/>
          <pc:sldMk cId="2516205219" sldId="334"/>
        </pc:sldMkLst>
        <pc:spChg chg="mod">
          <ac:chgData name="Daladier Lima Santos" userId="0434de8674cb0d30" providerId="LiveId" clId="{D3872904-F1DE-49B7-85A9-F6FB71FCAB7B}" dt="2023-02-28T23:17:24.745" v="177"/>
          <ac:spMkLst>
            <pc:docMk/>
            <pc:sldMk cId="2516205219" sldId="334"/>
            <ac:spMk id="5" creationId="{0823D7C2-6D80-8F1E-715C-0ED61A3A13C1}"/>
          </ac:spMkLst>
        </pc:spChg>
        <pc:spChg chg="mod">
          <ac:chgData name="Daladier Lima Santos" userId="0434de8674cb0d30" providerId="LiveId" clId="{D3872904-F1DE-49B7-85A9-F6FB71FCAB7B}" dt="2023-02-28T23:16:53.740" v="171" actId="20577"/>
          <ac:spMkLst>
            <pc:docMk/>
            <pc:sldMk cId="2516205219" sldId="334"/>
            <ac:spMk id="16" creationId="{CB554169-CB08-4B92-A1EE-27A5D20D150E}"/>
          </ac:spMkLst>
        </pc:spChg>
      </pc:sldChg>
      <pc:sldChg chg="modSp mod modAnim">
        <pc:chgData name="Daladier Lima Santos" userId="0434de8674cb0d30" providerId="LiveId" clId="{D3872904-F1DE-49B7-85A9-F6FB71FCAB7B}" dt="2023-02-28T23:27:32.169" v="260" actId="207"/>
        <pc:sldMkLst>
          <pc:docMk/>
          <pc:sldMk cId="3816625619" sldId="375"/>
        </pc:sldMkLst>
        <pc:spChg chg="mod">
          <ac:chgData name="Daladier Lima Santos" userId="0434de8674cb0d30" providerId="LiveId" clId="{D3872904-F1DE-49B7-85A9-F6FB71FCAB7B}" dt="2023-02-28T23:27:32.169" v="260" actId="207"/>
          <ac:spMkLst>
            <pc:docMk/>
            <pc:sldMk cId="3816625619" sldId="375"/>
            <ac:spMk id="9" creationId="{432609DA-A3E1-E80A-E132-183A6B6AAB1C}"/>
          </ac:spMkLst>
        </pc:spChg>
        <pc:spChg chg="mod">
          <ac:chgData name="Daladier Lima Santos" userId="0434de8674cb0d30" providerId="LiveId" clId="{D3872904-F1DE-49B7-85A9-F6FB71FCAB7B}" dt="2023-02-28T23:03:14.624" v="12" actId="1038"/>
          <ac:spMkLst>
            <pc:docMk/>
            <pc:sldMk cId="3816625619" sldId="375"/>
            <ac:spMk id="15" creationId="{3FE9E587-373F-4F8E-90F7-82331003FBDA}"/>
          </ac:spMkLst>
        </pc:spChg>
        <pc:spChg chg="mod">
          <ac:chgData name="Daladier Lima Santos" userId="0434de8674cb0d30" providerId="LiveId" clId="{D3872904-F1DE-49B7-85A9-F6FB71FCAB7B}" dt="2023-02-28T23:05:47.098" v="41" actId="20577"/>
          <ac:spMkLst>
            <pc:docMk/>
            <pc:sldMk cId="3816625619" sldId="375"/>
            <ac:spMk id="16" creationId="{CB554169-CB08-4B92-A1EE-27A5D20D150E}"/>
          </ac:spMkLst>
        </pc:spChg>
        <pc:spChg chg="mod">
          <ac:chgData name="Daladier Lima Santos" userId="0434de8674cb0d30" providerId="LiveId" clId="{D3872904-F1DE-49B7-85A9-F6FB71FCAB7B}" dt="2023-02-28T23:05:05.581" v="21" actId="14861"/>
          <ac:spMkLst>
            <pc:docMk/>
            <pc:sldMk cId="3816625619" sldId="375"/>
            <ac:spMk id="22" creationId="{865AA750-A48E-4C57-8AAE-8A7D4ACD2F67}"/>
          </ac:spMkLst>
        </pc:spChg>
      </pc:sldChg>
      <pc:sldChg chg="modSp mod">
        <pc:chgData name="Daladier Lima Santos" userId="0434de8674cb0d30" providerId="LiveId" clId="{D3872904-F1DE-49B7-85A9-F6FB71FCAB7B}" dt="2023-02-28T23:23:45.055" v="243" actId="2711"/>
        <pc:sldMkLst>
          <pc:docMk/>
          <pc:sldMk cId="252377835" sldId="401"/>
        </pc:sldMkLst>
        <pc:spChg chg="mod">
          <ac:chgData name="Daladier Lima Santos" userId="0434de8674cb0d30" providerId="LiveId" clId="{D3872904-F1DE-49B7-85A9-F6FB71FCAB7B}" dt="2023-02-28T23:23:45.055" v="243" actId="2711"/>
          <ac:spMkLst>
            <pc:docMk/>
            <pc:sldMk cId="252377835" sldId="401"/>
            <ac:spMk id="5" creationId="{0823D7C2-6D80-8F1E-715C-0ED61A3A13C1}"/>
          </ac:spMkLst>
        </pc:spChg>
      </pc:sldChg>
      <pc:sldChg chg="del">
        <pc:chgData name="Daladier Lima Santos" userId="0434de8674cb0d30" providerId="LiveId" clId="{D3872904-F1DE-49B7-85A9-F6FB71FCAB7B}" dt="2023-02-28T23:13:03.538" v="96" actId="47"/>
        <pc:sldMkLst>
          <pc:docMk/>
          <pc:sldMk cId="3512402705" sldId="420"/>
        </pc:sldMkLst>
      </pc:sldChg>
      <pc:sldChg chg="del">
        <pc:chgData name="Daladier Lima Santos" userId="0434de8674cb0d30" providerId="LiveId" clId="{D3872904-F1DE-49B7-85A9-F6FB71FCAB7B}" dt="2023-02-28T23:16:34.526" v="169" actId="47"/>
        <pc:sldMkLst>
          <pc:docMk/>
          <pc:sldMk cId="2828524558" sldId="421"/>
        </pc:sldMkLst>
      </pc:sldChg>
      <pc:sldChg chg="del">
        <pc:chgData name="Daladier Lima Santos" userId="0434de8674cb0d30" providerId="LiveId" clId="{D3872904-F1DE-49B7-85A9-F6FB71FCAB7B}" dt="2023-02-28T23:16:34.526" v="169" actId="47"/>
        <pc:sldMkLst>
          <pc:docMk/>
          <pc:sldMk cId="4282714097" sldId="422"/>
        </pc:sldMkLst>
      </pc:sldChg>
      <pc:sldChg chg="del">
        <pc:chgData name="Daladier Lima Santos" userId="0434de8674cb0d30" providerId="LiveId" clId="{D3872904-F1DE-49B7-85A9-F6FB71FCAB7B}" dt="2023-02-28T23:16:34.526" v="169" actId="47"/>
        <pc:sldMkLst>
          <pc:docMk/>
          <pc:sldMk cId="2991414029" sldId="423"/>
        </pc:sldMkLst>
      </pc:sldChg>
      <pc:sldChg chg="del">
        <pc:chgData name="Daladier Lima Santos" userId="0434de8674cb0d30" providerId="LiveId" clId="{D3872904-F1DE-49B7-85A9-F6FB71FCAB7B}" dt="2023-02-28T23:16:34.526" v="169" actId="47"/>
        <pc:sldMkLst>
          <pc:docMk/>
          <pc:sldMk cId="1763617225" sldId="424"/>
        </pc:sldMkLst>
      </pc:sldChg>
      <pc:sldChg chg="del">
        <pc:chgData name="Daladier Lima Santos" userId="0434de8674cb0d30" providerId="LiveId" clId="{D3872904-F1DE-49B7-85A9-F6FB71FCAB7B}" dt="2023-02-28T23:16:34.526" v="169" actId="47"/>
        <pc:sldMkLst>
          <pc:docMk/>
          <pc:sldMk cId="62465004" sldId="425"/>
        </pc:sldMkLst>
      </pc:sldChg>
      <pc:sldChg chg="del">
        <pc:chgData name="Daladier Lima Santos" userId="0434de8674cb0d30" providerId="LiveId" clId="{D3872904-F1DE-49B7-85A9-F6FB71FCAB7B}" dt="2023-02-28T23:16:34.526" v="169" actId="47"/>
        <pc:sldMkLst>
          <pc:docMk/>
          <pc:sldMk cId="2903119009" sldId="426"/>
        </pc:sldMkLst>
      </pc:sldChg>
      <pc:sldChg chg="del">
        <pc:chgData name="Daladier Lima Santos" userId="0434de8674cb0d30" providerId="LiveId" clId="{D3872904-F1DE-49B7-85A9-F6FB71FCAB7B}" dt="2023-02-28T23:16:34.526" v="169" actId="47"/>
        <pc:sldMkLst>
          <pc:docMk/>
          <pc:sldMk cId="1032938247" sldId="427"/>
        </pc:sldMkLst>
      </pc:sldChg>
      <pc:sldChg chg="del">
        <pc:chgData name="Daladier Lima Santos" userId="0434de8674cb0d30" providerId="LiveId" clId="{D3872904-F1DE-49B7-85A9-F6FB71FCAB7B}" dt="2023-02-28T23:16:34.526" v="169" actId="47"/>
        <pc:sldMkLst>
          <pc:docMk/>
          <pc:sldMk cId="2522934196" sldId="428"/>
        </pc:sldMkLst>
      </pc:sldChg>
      <pc:sldChg chg="del">
        <pc:chgData name="Daladier Lima Santos" userId="0434de8674cb0d30" providerId="LiveId" clId="{D3872904-F1DE-49B7-85A9-F6FB71FCAB7B}" dt="2023-02-28T23:16:34.526" v="169" actId="47"/>
        <pc:sldMkLst>
          <pc:docMk/>
          <pc:sldMk cId="3319325809" sldId="429"/>
        </pc:sldMkLst>
      </pc:sldChg>
      <pc:sldChg chg="del">
        <pc:chgData name="Daladier Lima Santos" userId="0434de8674cb0d30" providerId="LiveId" clId="{D3872904-F1DE-49B7-85A9-F6FB71FCAB7B}" dt="2023-02-28T23:25:29.206" v="251" actId="47"/>
        <pc:sldMkLst>
          <pc:docMk/>
          <pc:sldMk cId="3068450025" sldId="430"/>
        </pc:sldMkLst>
      </pc:sldChg>
      <pc:sldChg chg="modSp add mod ord">
        <pc:chgData name="Daladier Lima Santos" userId="0434de8674cb0d30" providerId="LiveId" clId="{D3872904-F1DE-49B7-85A9-F6FB71FCAB7B}" dt="2023-02-28T23:13:32.937" v="111"/>
        <pc:sldMkLst>
          <pc:docMk/>
          <pc:sldMk cId="3231372370" sldId="431"/>
        </pc:sldMkLst>
        <pc:spChg chg="mod">
          <ac:chgData name="Daladier Lima Santos" userId="0434de8674cb0d30" providerId="LiveId" clId="{D3872904-F1DE-49B7-85A9-F6FB71FCAB7B}" dt="2023-02-28T23:13:28.682" v="109" actId="207"/>
          <ac:spMkLst>
            <pc:docMk/>
            <pc:sldMk cId="3231372370" sldId="431"/>
            <ac:spMk id="5" creationId="{0823D7C2-6D80-8F1E-715C-0ED61A3A13C1}"/>
          </ac:spMkLst>
        </pc:spChg>
      </pc:sldChg>
      <pc:sldChg chg="modSp add mod">
        <pc:chgData name="Daladier Lima Santos" userId="0434de8674cb0d30" providerId="LiveId" clId="{D3872904-F1DE-49B7-85A9-F6FB71FCAB7B}" dt="2023-02-28T23:18:43.019" v="200" actId="20577"/>
        <pc:sldMkLst>
          <pc:docMk/>
          <pc:sldMk cId="2078657016" sldId="432"/>
        </pc:sldMkLst>
        <pc:spChg chg="mod">
          <ac:chgData name="Daladier Lima Santos" userId="0434de8674cb0d30" providerId="LiveId" clId="{D3872904-F1DE-49B7-85A9-F6FB71FCAB7B}" dt="2023-02-28T23:18:43.019" v="200" actId="20577"/>
          <ac:spMkLst>
            <pc:docMk/>
            <pc:sldMk cId="2078657016" sldId="432"/>
            <ac:spMk id="5" creationId="{0823D7C2-6D80-8F1E-715C-0ED61A3A13C1}"/>
          </ac:spMkLst>
        </pc:spChg>
      </pc:sldChg>
      <pc:sldChg chg="modSp add mod">
        <pc:chgData name="Daladier Lima Santos" userId="0434de8674cb0d30" providerId="LiveId" clId="{D3872904-F1DE-49B7-85A9-F6FB71FCAB7B}" dt="2023-02-28T23:18:45.749" v="201" actId="20577"/>
        <pc:sldMkLst>
          <pc:docMk/>
          <pc:sldMk cId="717125836" sldId="433"/>
        </pc:sldMkLst>
        <pc:spChg chg="mod">
          <ac:chgData name="Daladier Lima Santos" userId="0434de8674cb0d30" providerId="LiveId" clId="{D3872904-F1DE-49B7-85A9-F6FB71FCAB7B}" dt="2023-02-28T23:18:45.749" v="201" actId="20577"/>
          <ac:spMkLst>
            <pc:docMk/>
            <pc:sldMk cId="717125836" sldId="433"/>
            <ac:spMk id="5" creationId="{0823D7C2-6D80-8F1E-715C-0ED61A3A13C1}"/>
          </ac:spMkLst>
        </pc:spChg>
      </pc:sldChg>
      <pc:sldChg chg="modSp add mod">
        <pc:chgData name="Daladier Lima Santos" userId="0434de8674cb0d30" providerId="LiveId" clId="{D3872904-F1DE-49B7-85A9-F6FB71FCAB7B}" dt="2023-02-28T23:19:48.416" v="211" actId="20577"/>
        <pc:sldMkLst>
          <pc:docMk/>
          <pc:sldMk cId="1753256581" sldId="434"/>
        </pc:sldMkLst>
        <pc:spChg chg="mod">
          <ac:chgData name="Daladier Lima Santos" userId="0434de8674cb0d30" providerId="LiveId" clId="{D3872904-F1DE-49B7-85A9-F6FB71FCAB7B}" dt="2023-02-28T23:19:48.416" v="211" actId="20577"/>
          <ac:spMkLst>
            <pc:docMk/>
            <pc:sldMk cId="1753256581" sldId="434"/>
            <ac:spMk id="5" creationId="{0823D7C2-6D80-8F1E-715C-0ED61A3A13C1}"/>
          </ac:spMkLst>
        </pc:spChg>
      </pc:sldChg>
      <pc:sldChg chg="modSp add mod">
        <pc:chgData name="Daladier Lima Santos" userId="0434de8674cb0d30" providerId="LiveId" clId="{D3872904-F1DE-49B7-85A9-F6FB71FCAB7B}" dt="2023-02-28T23:19:43.451" v="209"/>
        <pc:sldMkLst>
          <pc:docMk/>
          <pc:sldMk cId="2159108660" sldId="435"/>
        </pc:sldMkLst>
        <pc:spChg chg="mod">
          <ac:chgData name="Daladier Lima Santos" userId="0434de8674cb0d30" providerId="LiveId" clId="{D3872904-F1DE-49B7-85A9-F6FB71FCAB7B}" dt="2023-02-28T23:19:43.451" v="209"/>
          <ac:spMkLst>
            <pc:docMk/>
            <pc:sldMk cId="2159108660" sldId="435"/>
            <ac:spMk id="5" creationId="{0823D7C2-6D80-8F1E-715C-0ED61A3A13C1}"/>
          </ac:spMkLst>
        </pc:spChg>
        <pc:spChg chg="mod">
          <ac:chgData name="Daladier Lima Santos" userId="0434de8674cb0d30" providerId="LiveId" clId="{D3872904-F1DE-49B7-85A9-F6FB71FCAB7B}" dt="2023-02-28T23:19:22.546" v="206" actId="20577"/>
          <ac:spMkLst>
            <pc:docMk/>
            <pc:sldMk cId="2159108660" sldId="435"/>
            <ac:spMk id="16" creationId="{CB554169-CB08-4B92-A1EE-27A5D20D150E}"/>
          </ac:spMkLst>
        </pc:spChg>
      </pc:sldChg>
      <pc:sldChg chg="modSp add mod">
        <pc:chgData name="Daladier Lima Santos" userId="0434de8674cb0d30" providerId="LiveId" clId="{D3872904-F1DE-49B7-85A9-F6FB71FCAB7B}" dt="2023-02-28T23:20:19.914" v="215"/>
        <pc:sldMkLst>
          <pc:docMk/>
          <pc:sldMk cId="3619860125" sldId="436"/>
        </pc:sldMkLst>
        <pc:spChg chg="mod">
          <ac:chgData name="Daladier Lima Santos" userId="0434de8674cb0d30" providerId="LiveId" clId="{D3872904-F1DE-49B7-85A9-F6FB71FCAB7B}" dt="2023-02-28T23:20:19.914" v="215"/>
          <ac:spMkLst>
            <pc:docMk/>
            <pc:sldMk cId="3619860125" sldId="436"/>
            <ac:spMk id="5" creationId="{0823D7C2-6D80-8F1E-715C-0ED61A3A13C1}"/>
          </ac:spMkLst>
        </pc:spChg>
      </pc:sldChg>
      <pc:sldChg chg="modSp add mod">
        <pc:chgData name="Daladier Lima Santos" userId="0434de8674cb0d30" providerId="LiveId" clId="{D3872904-F1DE-49B7-85A9-F6FB71FCAB7B}" dt="2023-02-28T23:20:45.563" v="219"/>
        <pc:sldMkLst>
          <pc:docMk/>
          <pc:sldMk cId="1606624813" sldId="437"/>
        </pc:sldMkLst>
        <pc:spChg chg="mod">
          <ac:chgData name="Daladier Lima Santos" userId="0434de8674cb0d30" providerId="LiveId" clId="{D3872904-F1DE-49B7-85A9-F6FB71FCAB7B}" dt="2023-02-28T23:20:45.563" v="219"/>
          <ac:spMkLst>
            <pc:docMk/>
            <pc:sldMk cId="1606624813" sldId="437"/>
            <ac:spMk id="5" creationId="{0823D7C2-6D80-8F1E-715C-0ED61A3A13C1}"/>
          </ac:spMkLst>
        </pc:spChg>
      </pc:sldChg>
      <pc:sldChg chg="modSp add mod">
        <pc:chgData name="Daladier Lima Santos" userId="0434de8674cb0d30" providerId="LiveId" clId="{D3872904-F1DE-49B7-85A9-F6FB71FCAB7B}" dt="2023-02-28T23:21:30.965" v="225"/>
        <pc:sldMkLst>
          <pc:docMk/>
          <pc:sldMk cId="1271305682" sldId="438"/>
        </pc:sldMkLst>
        <pc:spChg chg="mod">
          <ac:chgData name="Daladier Lima Santos" userId="0434de8674cb0d30" providerId="LiveId" clId="{D3872904-F1DE-49B7-85A9-F6FB71FCAB7B}" dt="2023-02-28T23:21:30.965" v="225"/>
          <ac:spMkLst>
            <pc:docMk/>
            <pc:sldMk cId="1271305682" sldId="438"/>
            <ac:spMk id="5" creationId="{0823D7C2-6D80-8F1E-715C-0ED61A3A13C1}"/>
          </ac:spMkLst>
        </pc:spChg>
        <pc:spChg chg="mod">
          <ac:chgData name="Daladier Lima Santos" userId="0434de8674cb0d30" providerId="LiveId" clId="{D3872904-F1DE-49B7-85A9-F6FB71FCAB7B}" dt="2023-02-28T23:21:08.606" v="222" actId="20577"/>
          <ac:spMkLst>
            <pc:docMk/>
            <pc:sldMk cId="1271305682" sldId="438"/>
            <ac:spMk id="16" creationId="{CB554169-CB08-4B92-A1EE-27A5D20D150E}"/>
          </ac:spMkLst>
        </pc:spChg>
      </pc:sldChg>
      <pc:sldChg chg="modSp add mod">
        <pc:chgData name="Daladier Lima Santos" userId="0434de8674cb0d30" providerId="LiveId" clId="{D3872904-F1DE-49B7-85A9-F6FB71FCAB7B}" dt="2023-02-28T23:21:55.458" v="229"/>
        <pc:sldMkLst>
          <pc:docMk/>
          <pc:sldMk cId="177082208" sldId="439"/>
        </pc:sldMkLst>
        <pc:spChg chg="mod">
          <ac:chgData name="Daladier Lima Santos" userId="0434de8674cb0d30" providerId="LiveId" clId="{D3872904-F1DE-49B7-85A9-F6FB71FCAB7B}" dt="2023-02-28T23:21:55.458" v="229"/>
          <ac:spMkLst>
            <pc:docMk/>
            <pc:sldMk cId="177082208" sldId="439"/>
            <ac:spMk id="5" creationId="{0823D7C2-6D80-8F1E-715C-0ED61A3A13C1}"/>
          </ac:spMkLst>
        </pc:spChg>
      </pc:sldChg>
      <pc:sldChg chg="modSp add mod">
        <pc:chgData name="Daladier Lima Santos" userId="0434de8674cb0d30" providerId="LiveId" clId="{D3872904-F1DE-49B7-85A9-F6FB71FCAB7B}" dt="2023-02-28T23:22:23.677" v="233"/>
        <pc:sldMkLst>
          <pc:docMk/>
          <pc:sldMk cId="202894528" sldId="440"/>
        </pc:sldMkLst>
        <pc:spChg chg="mod">
          <ac:chgData name="Daladier Lima Santos" userId="0434de8674cb0d30" providerId="LiveId" clId="{D3872904-F1DE-49B7-85A9-F6FB71FCAB7B}" dt="2023-02-28T23:22:23.677" v="233"/>
          <ac:spMkLst>
            <pc:docMk/>
            <pc:sldMk cId="202894528" sldId="440"/>
            <ac:spMk id="5" creationId="{0823D7C2-6D80-8F1E-715C-0ED61A3A13C1}"/>
          </ac:spMkLst>
        </pc:spChg>
      </pc:sldChg>
      <pc:sldChg chg="modSp add mod">
        <pc:chgData name="Daladier Lima Santos" userId="0434de8674cb0d30" providerId="LiveId" clId="{D3872904-F1DE-49B7-85A9-F6FB71FCAB7B}" dt="2023-02-28T23:23:00.807" v="240"/>
        <pc:sldMkLst>
          <pc:docMk/>
          <pc:sldMk cId="505542822" sldId="441"/>
        </pc:sldMkLst>
        <pc:spChg chg="mod">
          <ac:chgData name="Daladier Lima Santos" userId="0434de8674cb0d30" providerId="LiveId" clId="{D3872904-F1DE-49B7-85A9-F6FB71FCAB7B}" dt="2023-02-28T23:23:00.807" v="240"/>
          <ac:spMkLst>
            <pc:docMk/>
            <pc:sldMk cId="505542822" sldId="441"/>
            <ac:spMk id="5" creationId="{0823D7C2-6D80-8F1E-715C-0ED61A3A13C1}"/>
          </ac:spMkLst>
        </pc:spChg>
      </pc:sldChg>
      <pc:sldChg chg="modSp add mod">
        <pc:chgData name="Daladier Lima Santos" userId="0434de8674cb0d30" providerId="LiveId" clId="{D3872904-F1DE-49B7-85A9-F6FB71FCAB7B}" dt="2023-02-28T23:25:48.719" v="255" actId="20577"/>
        <pc:sldMkLst>
          <pc:docMk/>
          <pc:sldMk cId="355564959" sldId="442"/>
        </pc:sldMkLst>
        <pc:spChg chg="mod">
          <ac:chgData name="Daladier Lima Santos" userId="0434de8674cb0d30" providerId="LiveId" clId="{D3872904-F1DE-49B7-85A9-F6FB71FCAB7B}" dt="2023-02-28T23:25:48.719" v="255" actId="20577"/>
          <ac:spMkLst>
            <pc:docMk/>
            <pc:sldMk cId="355564959" sldId="442"/>
            <ac:spMk id="5" creationId="{0823D7C2-6D80-8F1E-715C-0ED61A3A13C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228EB7-819F-4CC0-8E6D-7BFDDD1BD806}" type="datetimeFigureOut">
              <a:rPr lang="pt-BR" smtClean="0"/>
              <a:t>28/02/2023</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EE07D82-7707-4FCB-A08B-4D5DDDFFC966}" type="slidenum">
              <a:rPr lang="pt-BR" smtClean="0"/>
              <a:t>‹nº›</a:t>
            </a:fld>
            <a:endParaRPr lang="pt-BR"/>
          </a:p>
        </p:txBody>
      </p:sp>
    </p:spTree>
    <p:extLst>
      <p:ext uri="{BB962C8B-B14F-4D97-AF65-F5344CB8AC3E}">
        <p14:creationId xmlns:p14="http://schemas.microsoft.com/office/powerpoint/2010/main" val="13381638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78FE027-5024-42C6-98BF-BE749538FBAF}"/>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C3B40D54-925A-4CF1-B638-F763157E843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D4A7143A-6ABC-4A32-A358-16AEBE9851AA}"/>
              </a:ext>
            </a:extLst>
          </p:cNvPr>
          <p:cNvSpPr>
            <a:spLocks noGrp="1"/>
          </p:cNvSpPr>
          <p:nvPr>
            <p:ph type="dt" sz="half" idx="10"/>
          </p:nvPr>
        </p:nvSpPr>
        <p:spPr/>
        <p:txBody>
          <a:bodyPr/>
          <a:lstStyle/>
          <a:p>
            <a:fld id="{0F915B3F-AD4E-4C17-814F-5780968DF460}" type="datetime1">
              <a:rPr lang="pt-BR" smtClean="0"/>
              <a:t>28/02/2023</a:t>
            </a:fld>
            <a:endParaRPr lang="pt-BR"/>
          </a:p>
        </p:txBody>
      </p:sp>
      <p:sp>
        <p:nvSpPr>
          <p:cNvPr id="5" name="Espaço Reservado para Rodapé 4">
            <a:extLst>
              <a:ext uri="{FF2B5EF4-FFF2-40B4-BE49-F238E27FC236}">
                <a16:creationId xmlns:a16="http://schemas.microsoft.com/office/drawing/2014/main" id="{EE04D0AD-24FC-4BBE-9ACB-0E00028679E7}"/>
              </a:ext>
            </a:extLst>
          </p:cNvPr>
          <p:cNvSpPr>
            <a:spLocks noGrp="1"/>
          </p:cNvSpPr>
          <p:nvPr>
            <p:ph type="ftr" sz="quarter" idx="11"/>
          </p:nvPr>
        </p:nvSpPr>
        <p:spPr/>
        <p:txBody>
          <a:bodyPr/>
          <a:lstStyle/>
          <a:p>
            <a:r>
              <a:rPr lang="pt-BR"/>
              <a:t>Lição 4 - 19/04/2020</a:t>
            </a:r>
          </a:p>
        </p:txBody>
      </p:sp>
      <p:sp>
        <p:nvSpPr>
          <p:cNvPr id="6" name="Espaço Reservado para Número de Slide 5">
            <a:extLst>
              <a:ext uri="{FF2B5EF4-FFF2-40B4-BE49-F238E27FC236}">
                <a16:creationId xmlns:a16="http://schemas.microsoft.com/office/drawing/2014/main" id="{27469B52-04A9-4A6B-8498-78E9795037A4}"/>
              </a:ext>
            </a:extLst>
          </p:cNvPr>
          <p:cNvSpPr>
            <a:spLocks noGrp="1"/>
          </p:cNvSpPr>
          <p:nvPr>
            <p:ph type="sldNum" sz="quarter" idx="12"/>
          </p:nvPr>
        </p:nvSpPr>
        <p:spPr/>
        <p:txBody>
          <a:bodyPr/>
          <a:lstStyle/>
          <a:p>
            <a:fld id="{524EAC42-B184-4762-A683-F2584B12C89D}" type="slidenum">
              <a:rPr lang="pt-BR" smtClean="0"/>
              <a:t>‹nº›</a:t>
            </a:fld>
            <a:endParaRPr lang="pt-BR"/>
          </a:p>
        </p:txBody>
      </p:sp>
    </p:spTree>
    <p:extLst>
      <p:ext uri="{BB962C8B-B14F-4D97-AF65-F5344CB8AC3E}">
        <p14:creationId xmlns:p14="http://schemas.microsoft.com/office/powerpoint/2010/main" val="17247409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F5298C-57A4-4548-AF5B-FA6C813F2C39}"/>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AB137ED1-7D64-4631-9EB5-79395A37BB9E}"/>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F7A7621-5A68-4F20-8540-9B417CFFB815}"/>
              </a:ext>
            </a:extLst>
          </p:cNvPr>
          <p:cNvSpPr>
            <a:spLocks noGrp="1"/>
          </p:cNvSpPr>
          <p:nvPr>
            <p:ph type="dt" sz="half" idx="10"/>
          </p:nvPr>
        </p:nvSpPr>
        <p:spPr/>
        <p:txBody>
          <a:bodyPr/>
          <a:lstStyle/>
          <a:p>
            <a:fld id="{11C244A1-0D00-41E2-BEE1-85C11E540780}" type="datetime1">
              <a:rPr lang="pt-BR" smtClean="0"/>
              <a:t>28/02/2023</a:t>
            </a:fld>
            <a:endParaRPr lang="pt-BR"/>
          </a:p>
        </p:txBody>
      </p:sp>
      <p:sp>
        <p:nvSpPr>
          <p:cNvPr id="5" name="Espaço Reservado para Rodapé 4">
            <a:extLst>
              <a:ext uri="{FF2B5EF4-FFF2-40B4-BE49-F238E27FC236}">
                <a16:creationId xmlns:a16="http://schemas.microsoft.com/office/drawing/2014/main" id="{FD9A33F5-A384-492C-BFB6-5B05582F245F}"/>
              </a:ext>
            </a:extLst>
          </p:cNvPr>
          <p:cNvSpPr>
            <a:spLocks noGrp="1"/>
          </p:cNvSpPr>
          <p:nvPr>
            <p:ph type="ftr" sz="quarter" idx="11"/>
          </p:nvPr>
        </p:nvSpPr>
        <p:spPr/>
        <p:txBody>
          <a:bodyPr/>
          <a:lstStyle/>
          <a:p>
            <a:r>
              <a:rPr lang="pt-BR"/>
              <a:t>Lição 4 - 19/04/2020</a:t>
            </a:r>
          </a:p>
        </p:txBody>
      </p:sp>
      <p:sp>
        <p:nvSpPr>
          <p:cNvPr id="6" name="Espaço Reservado para Número de Slide 5">
            <a:extLst>
              <a:ext uri="{FF2B5EF4-FFF2-40B4-BE49-F238E27FC236}">
                <a16:creationId xmlns:a16="http://schemas.microsoft.com/office/drawing/2014/main" id="{04897E31-6691-47AB-A6A3-869A4CC10578}"/>
              </a:ext>
            </a:extLst>
          </p:cNvPr>
          <p:cNvSpPr>
            <a:spLocks noGrp="1"/>
          </p:cNvSpPr>
          <p:nvPr>
            <p:ph type="sldNum" sz="quarter" idx="12"/>
          </p:nvPr>
        </p:nvSpPr>
        <p:spPr/>
        <p:txBody>
          <a:bodyPr/>
          <a:lstStyle/>
          <a:p>
            <a:fld id="{524EAC42-B184-4762-A683-F2584B12C89D}" type="slidenum">
              <a:rPr lang="pt-BR" smtClean="0"/>
              <a:t>‹nº›</a:t>
            </a:fld>
            <a:endParaRPr lang="pt-BR"/>
          </a:p>
        </p:txBody>
      </p:sp>
    </p:spTree>
    <p:extLst>
      <p:ext uri="{BB962C8B-B14F-4D97-AF65-F5344CB8AC3E}">
        <p14:creationId xmlns:p14="http://schemas.microsoft.com/office/powerpoint/2010/main" val="39328413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9C5BE3-4374-41D1-89E0-AA4F1226F506}"/>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D4CD6770-41C0-4A15-90FD-B3CC537E1B3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8BAFA965-F8B7-4900-B23A-A10A95469EE1}"/>
              </a:ext>
            </a:extLst>
          </p:cNvPr>
          <p:cNvSpPr>
            <a:spLocks noGrp="1"/>
          </p:cNvSpPr>
          <p:nvPr>
            <p:ph type="dt" sz="half" idx="10"/>
          </p:nvPr>
        </p:nvSpPr>
        <p:spPr/>
        <p:txBody>
          <a:bodyPr/>
          <a:lstStyle/>
          <a:p>
            <a:fld id="{C7BF7EE8-B872-40FB-9A3A-A366C8F6E45F}" type="datetime1">
              <a:rPr lang="pt-BR" smtClean="0"/>
              <a:t>28/02/2023</a:t>
            </a:fld>
            <a:endParaRPr lang="pt-BR"/>
          </a:p>
        </p:txBody>
      </p:sp>
      <p:sp>
        <p:nvSpPr>
          <p:cNvPr id="5" name="Espaço Reservado para Rodapé 4">
            <a:extLst>
              <a:ext uri="{FF2B5EF4-FFF2-40B4-BE49-F238E27FC236}">
                <a16:creationId xmlns:a16="http://schemas.microsoft.com/office/drawing/2014/main" id="{9D3BC919-2974-4A24-A51C-2C8E3EC59772}"/>
              </a:ext>
            </a:extLst>
          </p:cNvPr>
          <p:cNvSpPr>
            <a:spLocks noGrp="1"/>
          </p:cNvSpPr>
          <p:nvPr>
            <p:ph type="ftr" sz="quarter" idx="11"/>
          </p:nvPr>
        </p:nvSpPr>
        <p:spPr/>
        <p:txBody>
          <a:bodyPr/>
          <a:lstStyle/>
          <a:p>
            <a:r>
              <a:rPr lang="pt-BR"/>
              <a:t>Lição 4 - 19/04/2020</a:t>
            </a:r>
          </a:p>
        </p:txBody>
      </p:sp>
      <p:sp>
        <p:nvSpPr>
          <p:cNvPr id="6" name="Espaço Reservado para Número de Slide 5">
            <a:extLst>
              <a:ext uri="{FF2B5EF4-FFF2-40B4-BE49-F238E27FC236}">
                <a16:creationId xmlns:a16="http://schemas.microsoft.com/office/drawing/2014/main" id="{C4BE3297-B333-4929-9275-8BF114EAB4AE}"/>
              </a:ext>
            </a:extLst>
          </p:cNvPr>
          <p:cNvSpPr>
            <a:spLocks noGrp="1"/>
          </p:cNvSpPr>
          <p:nvPr>
            <p:ph type="sldNum" sz="quarter" idx="12"/>
          </p:nvPr>
        </p:nvSpPr>
        <p:spPr/>
        <p:txBody>
          <a:bodyPr/>
          <a:lstStyle/>
          <a:p>
            <a:fld id="{524EAC42-B184-4762-A683-F2584B12C89D}" type="slidenum">
              <a:rPr lang="pt-BR" smtClean="0"/>
              <a:t>‹nº›</a:t>
            </a:fld>
            <a:endParaRPr lang="pt-BR"/>
          </a:p>
        </p:txBody>
      </p:sp>
    </p:spTree>
    <p:extLst>
      <p:ext uri="{BB962C8B-B14F-4D97-AF65-F5344CB8AC3E}">
        <p14:creationId xmlns:p14="http://schemas.microsoft.com/office/powerpoint/2010/main" val="39423816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E85F2D-A3D1-4384-86D0-A5DDCD3F4055}"/>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7F924F4A-AFA4-4F39-A4A7-CCE1C446BF26}"/>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07263124-772C-465F-87C3-C4A64B063233}"/>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D8ED67D6-609F-4728-915A-999578D3A2B3}"/>
              </a:ext>
            </a:extLst>
          </p:cNvPr>
          <p:cNvSpPr>
            <a:spLocks noGrp="1"/>
          </p:cNvSpPr>
          <p:nvPr>
            <p:ph type="dt" sz="half" idx="10"/>
          </p:nvPr>
        </p:nvSpPr>
        <p:spPr/>
        <p:txBody>
          <a:bodyPr/>
          <a:lstStyle/>
          <a:p>
            <a:fld id="{2ACC5DFE-4D2C-4A80-8358-E5A69B8C7A76}" type="datetime1">
              <a:rPr lang="pt-BR" smtClean="0"/>
              <a:t>28/02/2023</a:t>
            </a:fld>
            <a:endParaRPr lang="pt-BR"/>
          </a:p>
        </p:txBody>
      </p:sp>
      <p:sp>
        <p:nvSpPr>
          <p:cNvPr id="6" name="Espaço Reservado para Rodapé 5">
            <a:extLst>
              <a:ext uri="{FF2B5EF4-FFF2-40B4-BE49-F238E27FC236}">
                <a16:creationId xmlns:a16="http://schemas.microsoft.com/office/drawing/2014/main" id="{A081532B-1E25-4006-B97E-E8B273D713EE}"/>
              </a:ext>
            </a:extLst>
          </p:cNvPr>
          <p:cNvSpPr>
            <a:spLocks noGrp="1"/>
          </p:cNvSpPr>
          <p:nvPr>
            <p:ph type="ftr" sz="quarter" idx="11"/>
          </p:nvPr>
        </p:nvSpPr>
        <p:spPr/>
        <p:txBody>
          <a:bodyPr/>
          <a:lstStyle/>
          <a:p>
            <a:r>
              <a:rPr lang="pt-BR"/>
              <a:t>Lição 4 - 19/04/2020</a:t>
            </a:r>
          </a:p>
        </p:txBody>
      </p:sp>
      <p:sp>
        <p:nvSpPr>
          <p:cNvPr id="7" name="Espaço Reservado para Número de Slide 6">
            <a:extLst>
              <a:ext uri="{FF2B5EF4-FFF2-40B4-BE49-F238E27FC236}">
                <a16:creationId xmlns:a16="http://schemas.microsoft.com/office/drawing/2014/main" id="{08F884AD-BD6E-42E3-9E31-78B0B2FA1EB2}"/>
              </a:ext>
            </a:extLst>
          </p:cNvPr>
          <p:cNvSpPr>
            <a:spLocks noGrp="1"/>
          </p:cNvSpPr>
          <p:nvPr>
            <p:ph type="sldNum" sz="quarter" idx="12"/>
          </p:nvPr>
        </p:nvSpPr>
        <p:spPr/>
        <p:txBody>
          <a:bodyPr/>
          <a:lstStyle/>
          <a:p>
            <a:fld id="{524EAC42-B184-4762-A683-F2584B12C89D}" type="slidenum">
              <a:rPr lang="pt-BR" smtClean="0"/>
              <a:t>‹nº›</a:t>
            </a:fld>
            <a:endParaRPr lang="pt-BR"/>
          </a:p>
        </p:txBody>
      </p:sp>
    </p:spTree>
    <p:extLst>
      <p:ext uri="{BB962C8B-B14F-4D97-AF65-F5344CB8AC3E}">
        <p14:creationId xmlns:p14="http://schemas.microsoft.com/office/powerpoint/2010/main" val="12818497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0D6FF61-C5C7-4E63-BF9F-74DEDD8B4EF2}"/>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7DE62790-7D83-4A29-9700-F01809991DF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F38CC9F8-057C-4C8B-BDE7-381BF3E56D04}"/>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35FCBA83-ED09-4F68-9E64-481E0702315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90F7F30B-367E-4A55-AB23-BE7E0A6845E6}"/>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F5E1AF02-F3E1-46CC-90B2-7BBDCF1110F2}"/>
              </a:ext>
            </a:extLst>
          </p:cNvPr>
          <p:cNvSpPr>
            <a:spLocks noGrp="1"/>
          </p:cNvSpPr>
          <p:nvPr>
            <p:ph type="dt" sz="half" idx="10"/>
          </p:nvPr>
        </p:nvSpPr>
        <p:spPr/>
        <p:txBody>
          <a:bodyPr/>
          <a:lstStyle/>
          <a:p>
            <a:fld id="{5AB8CCE8-B676-4CB4-A9B9-B4EAE1357C55}" type="datetime1">
              <a:rPr lang="pt-BR" smtClean="0"/>
              <a:t>28/02/2023</a:t>
            </a:fld>
            <a:endParaRPr lang="pt-BR"/>
          </a:p>
        </p:txBody>
      </p:sp>
      <p:sp>
        <p:nvSpPr>
          <p:cNvPr id="8" name="Espaço Reservado para Rodapé 7">
            <a:extLst>
              <a:ext uri="{FF2B5EF4-FFF2-40B4-BE49-F238E27FC236}">
                <a16:creationId xmlns:a16="http://schemas.microsoft.com/office/drawing/2014/main" id="{96D240BA-0F99-4D6F-9569-E2479384F500}"/>
              </a:ext>
            </a:extLst>
          </p:cNvPr>
          <p:cNvSpPr>
            <a:spLocks noGrp="1"/>
          </p:cNvSpPr>
          <p:nvPr>
            <p:ph type="ftr" sz="quarter" idx="11"/>
          </p:nvPr>
        </p:nvSpPr>
        <p:spPr/>
        <p:txBody>
          <a:bodyPr/>
          <a:lstStyle/>
          <a:p>
            <a:r>
              <a:rPr lang="pt-BR"/>
              <a:t>Lição 4 - 19/04/2020</a:t>
            </a:r>
          </a:p>
        </p:txBody>
      </p:sp>
      <p:sp>
        <p:nvSpPr>
          <p:cNvPr id="9" name="Espaço Reservado para Número de Slide 8">
            <a:extLst>
              <a:ext uri="{FF2B5EF4-FFF2-40B4-BE49-F238E27FC236}">
                <a16:creationId xmlns:a16="http://schemas.microsoft.com/office/drawing/2014/main" id="{2F79DEBF-CA7E-46D9-9DB6-E44E00429D8E}"/>
              </a:ext>
            </a:extLst>
          </p:cNvPr>
          <p:cNvSpPr>
            <a:spLocks noGrp="1"/>
          </p:cNvSpPr>
          <p:nvPr>
            <p:ph type="sldNum" sz="quarter" idx="12"/>
          </p:nvPr>
        </p:nvSpPr>
        <p:spPr/>
        <p:txBody>
          <a:bodyPr/>
          <a:lstStyle/>
          <a:p>
            <a:fld id="{524EAC42-B184-4762-A683-F2584B12C89D}" type="slidenum">
              <a:rPr lang="pt-BR" smtClean="0"/>
              <a:t>‹nº›</a:t>
            </a:fld>
            <a:endParaRPr lang="pt-BR"/>
          </a:p>
        </p:txBody>
      </p:sp>
    </p:spTree>
    <p:extLst>
      <p:ext uri="{BB962C8B-B14F-4D97-AF65-F5344CB8AC3E}">
        <p14:creationId xmlns:p14="http://schemas.microsoft.com/office/powerpoint/2010/main" val="2151306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002A8A0-6748-43ED-9D73-3253FE360470}"/>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E6EF9798-2D08-46BC-A419-70C315FA68AE}"/>
              </a:ext>
            </a:extLst>
          </p:cNvPr>
          <p:cNvSpPr>
            <a:spLocks noGrp="1"/>
          </p:cNvSpPr>
          <p:nvPr>
            <p:ph type="dt" sz="half" idx="10"/>
          </p:nvPr>
        </p:nvSpPr>
        <p:spPr/>
        <p:txBody>
          <a:bodyPr/>
          <a:lstStyle/>
          <a:p>
            <a:fld id="{0B061FBE-5BF2-404F-B978-64812FFED387}" type="datetime1">
              <a:rPr lang="pt-BR" smtClean="0"/>
              <a:t>28/02/2023</a:t>
            </a:fld>
            <a:endParaRPr lang="pt-BR"/>
          </a:p>
        </p:txBody>
      </p:sp>
      <p:sp>
        <p:nvSpPr>
          <p:cNvPr id="4" name="Espaço Reservado para Rodapé 3">
            <a:extLst>
              <a:ext uri="{FF2B5EF4-FFF2-40B4-BE49-F238E27FC236}">
                <a16:creationId xmlns:a16="http://schemas.microsoft.com/office/drawing/2014/main" id="{FA9A3EC5-776C-4932-9E36-26AA214A22CC}"/>
              </a:ext>
            </a:extLst>
          </p:cNvPr>
          <p:cNvSpPr>
            <a:spLocks noGrp="1"/>
          </p:cNvSpPr>
          <p:nvPr>
            <p:ph type="ftr" sz="quarter" idx="11"/>
          </p:nvPr>
        </p:nvSpPr>
        <p:spPr/>
        <p:txBody>
          <a:bodyPr/>
          <a:lstStyle/>
          <a:p>
            <a:r>
              <a:rPr lang="pt-BR"/>
              <a:t>Lição 4 - 19/04/2020</a:t>
            </a:r>
          </a:p>
        </p:txBody>
      </p:sp>
      <p:sp>
        <p:nvSpPr>
          <p:cNvPr id="5" name="Espaço Reservado para Número de Slide 4">
            <a:extLst>
              <a:ext uri="{FF2B5EF4-FFF2-40B4-BE49-F238E27FC236}">
                <a16:creationId xmlns:a16="http://schemas.microsoft.com/office/drawing/2014/main" id="{714DEA40-5BF8-4098-8509-E0C26BF92D12}"/>
              </a:ext>
            </a:extLst>
          </p:cNvPr>
          <p:cNvSpPr>
            <a:spLocks noGrp="1"/>
          </p:cNvSpPr>
          <p:nvPr>
            <p:ph type="sldNum" sz="quarter" idx="12"/>
          </p:nvPr>
        </p:nvSpPr>
        <p:spPr/>
        <p:txBody>
          <a:bodyPr/>
          <a:lstStyle/>
          <a:p>
            <a:fld id="{524EAC42-B184-4762-A683-F2584B12C89D}" type="slidenum">
              <a:rPr lang="pt-BR" smtClean="0"/>
              <a:t>‹nº›</a:t>
            </a:fld>
            <a:endParaRPr lang="pt-BR"/>
          </a:p>
        </p:txBody>
      </p:sp>
    </p:spTree>
    <p:extLst>
      <p:ext uri="{BB962C8B-B14F-4D97-AF65-F5344CB8AC3E}">
        <p14:creationId xmlns:p14="http://schemas.microsoft.com/office/powerpoint/2010/main" val="13560036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6F3269FE-4985-4536-AF19-4FD2C2F1FD53}"/>
              </a:ext>
            </a:extLst>
          </p:cNvPr>
          <p:cNvSpPr>
            <a:spLocks noGrp="1"/>
          </p:cNvSpPr>
          <p:nvPr>
            <p:ph type="dt" sz="half" idx="10"/>
          </p:nvPr>
        </p:nvSpPr>
        <p:spPr/>
        <p:txBody>
          <a:bodyPr/>
          <a:lstStyle/>
          <a:p>
            <a:fld id="{CDF16DEE-AF54-40AA-8CE1-B77BF367E9DE}" type="datetime1">
              <a:rPr lang="pt-BR" smtClean="0"/>
              <a:t>28/02/2023</a:t>
            </a:fld>
            <a:endParaRPr lang="pt-BR"/>
          </a:p>
        </p:txBody>
      </p:sp>
      <p:sp>
        <p:nvSpPr>
          <p:cNvPr id="3" name="Espaço Reservado para Rodapé 2">
            <a:extLst>
              <a:ext uri="{FF2B5EF4-FFF2-40B4-BE49-F238E27FC236}">
                <a16:creationId xmlns:a16="http://schemas.microsoft.com/office/drawing/2014/main" id="{04274DAF-98B1-4ADC-8B0A-181BE23E42AD}"/>
              </a:ext>
            </a:extLst>
          </p:cNvPr>
          <p:cNvSpPr>
            <a:spLocks noGrp="1"/>
          </p:cNvSpPr>
          <p:nvPr>
            <p:ph type="ftr" sz="quarter" idx="11"/>
          </p:nvPr>
        </p:nvSpPr>
        <p:spPr/>
        <p:txBody>
          <a:bodyPr/>
          <a:lstStyle/>
          <a:p>
            <a:r>
              <a:rPr lang="pt-BR"/>
              <a:t>Lição 4 - 19/04/2020</a:t>
            </a:r>
          </a:p>
        </p:txBody>
      </p:sp>
      <p:sp>
        <p:nvSpPr>
          <p:cNvPr id="4" name="Espaço Reservado para Número de Slide 3">
            <a:extLst>
              <a:ext uri="{FF2B5EF4-FFF2-40B4-BE49-F238E27FC236}">
                <a16:creationId xmlns:a16="http://schemas.microsoft.com/office/drawing/2014/main" id="{A1C8563B-22E8-4CBB-910A-4640A703EBDC}"/>
              </a:ext>
            </a:extLst>
          </p:cNvPr>
          <p:cNvSpPr>
            <a:spLocks noGrp="1"/>
          </p:cNvSpPr>
          <p:nvPr>
            <p:ph type="sldNum" sz="quarter" idx="12"/>
          </p:nvPr>
        </p:nvSpPr>
        <p:spPr/>
        <p:txBody>
          <a:bodyPr/>
          <a:lstStyle/>
          <a:p>
            <a:fld id="{524EAC42-B184-4762-A683-F2584B12C89D}" type="slidenum">
              <a:rPr lang="pt-BR" smtClean="0"/>
              <a:t>‹nº›</a:t>
            </a:fld>
            <a:endParaRPr lang="pt-BR"/>
          </a:p>
        </p:txBody>
      </p:sp>
    </p:spTree>
    <p:extLst>
      <p:ext uri="{BB962C8B-B14F-4D97-AF65-F5344CB8AC3E}">
        <p14:creationId xmlns:p14="http://schemas.microsoft.com/office/powerpoint/2010/main" val="1248059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AE5F34-6927-4E35-B92D-B9BAFFDC12ED}"/>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596385A8-037A-4DE6-8BEF-E04FB4941B9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5D6E3B66-6D06-475D-8FFE-ACB7D9ED545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418C1FCC-A378-416C-8B47-07337721B924}"/>
              </a:ext>
            </a:extLst>
          </p:cNvPr>
          <p:cNvSpPr>
            <a:spLocks noGrp="1"/>
          </p:cNvSpPr>
          <p:nvPr>
            <p:ph type="dt" sz="half" idx="10"/>
          </p:nvPr>
        </p:nvSpPr>
        <p:spPr/>
        <p:txBody>
          <a:bodyPr/>
          <a:lstStyle/>
          <a:p>
            <a:fld id="{568FD33A-98E5-482E-BA52-59B13740C021}" type="datetime1">
              <a:rPr lang="pt-BR" smtClean="0"/>
              <a:t>28/02/2023</a:t>
            </a:fld>
            <a:endParaRPr lang="pt-BR"/>
          </a:p>
        </p:txBody>
      </p:sp>
      <p:sp>
        <p:nvSpPr>
          <p:cNvPr id="6" name="Espaço Reservado para Rodapé 5">
            <a:extLst>
              <a:ext uri="{FF2B5EF4-FFF2-40B4-BE49-F238E27FC236}">
                <a16:creationId xmlns:a16="http://schemas.microsoft.com/office/drawing/2014/main" id="{F1AF09FF-2A62-4281-A7F9-B7BBD0F4DBC6}"/>
              </a:ext>
            </a:extLst>
          </p:cNvPr>
          <p:cNvSpPr>
            <a:spLocks noGrp="1"/>
          </p:cNvSpPr>
          <p:nvPr>
            <p:ph type="ftr" sz="quarter" idx="11"/>
          </p:nvPr>
        </p:nvSpPr>
        <p:spPr/>
        <p:txBody>
          <a:bodyPr/>
          <a:lstStyle/>
          <a:p>
            <a:r>
              <a:rPr lang="pt-BR"/>
              <a:t>Lição 4 - 19/04/2020</a:t>
            </a:r>
          </a:p>
        </p:txBody>
      </p:sp>
      <p:sp>
        <p:nvSpPr>
          <p:cNvPr id="7" name="Espaço Reservado para Número de Slide 6">
            <a:extLst>
              <a:ext uri="{FF2B5EF4-FFF2-40B4-BE49-F238E27FC236}">
                <a16:creationId xmlns:a16="http://schemas.microsoft.com/office/drawing/2014/main" id="{3E6ED08A-2A91-4EDE-A133-9F9D7C258036}"/>
              </a:ext>
            </a:extLst>
          </p:cNvPr>
          <p:cNvSpPr>
            <a:spLocks noGrp="1"/>
          </p:cNvSpPr>
          <p:nvPr>
            <p:ph type="sldNum" sz="quarter" idx="12"/>
          </p:nvPr>
        </p:nvSpPr>
        <p:spPr/>
        <p:txBody>
          <a:bodyPr/>
          <a:lstStyle/>
          <a:p>
            <a:fld id="{524EAC42-B184-4762-A683-F2584B12C89D}" type="slidenum">
              <a:rPr lang="pt-BR" smtClean="0"/>
              <a:t>‹nº›</a:t>
            </a:fld>
            <a:endParaRPr lang="pt-BR"/>
          </a:p>
        </p:txBody>
      </p:sp>
    </p:spTree>
    <p:extLst>
      <p:ext uri="{BB962C8B-B14F-4D97-AF65-F5344CB8AC3E}">
        <p14:creationId xmlns:p14="http://schemas.microsoft.com/office/powerpoint/2010/main" val="3152219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DF7AD92-9829-433D-81B4-36D006272777}"/>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408EBFF2-68D1-4E3C-91B7-2BE37507894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298437FF-EA57-4884-A75F-5EF6C219C37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EE5E310F-2BA4-40D0-9990-8413C15C7E48}"/>
              </a:ext>
            </a:extLst>
          </p:cNvPr>
          <p:cNvSpPr>
            <a:spLocks noGrp="1"/>
          </p:cNvSpPr>
          <p:nvPr>
            <p:ph type="dt" sz="half" idx="10"/>
          </p:nvPr>
        </p:nvSpPr>
        <p:spPr/>
        <p:txBody>
          <a:bodyPr/>
          <a:lstStyle/>
          <a:p>
            <a:fld id="{8005F84D-7D24-473D-A986-97D982930F78}" type="datetime1">
              <a:rPr lang="pt-BR" smtClean="0"/>
              <a:t>28/02/2023</a:t>
            </a:fld>
            <a:endParaRPr lang="pt-BR"/>
          </a:p>
        </p:txBody>
      </p:sp>
      <p:sp>
        <p:nvSpPr>
          <p:cNvPr id="6" name="Espaço Reservado para Rodapé 5">
            <a:extLst>
              <a:ext uri="{FF2B5EF4-FFF2-40B4-BE49-F238E27FC236}">
                <a16:creationId xmlns:a16="http://schemas.microsoft.com/office/drawing/2014/main" id="{3FBE13DC-5C1F-4B71-B1AB-9EC92C1E6290}"/>
              </a:ext>
            </a:extLst>
          </p:cNvPr>
          <p:cNvSpPr>
            <a:spLocks noGrp="1"/>
          </p:cNvSpPr>
          <p:nvPr>
            <p:ph type="ftr" sz="quarter" idx="11"/>
          </p:nvPr>
        </p:nvSpPr>
        <p:spPr/>
        <p:txBody>
          <a:bodyPr/>
          <a:lstStyle/>
          <a:p>
            <a:r>
              <a:rPr lang="pt-BR"/>
              <a:t>Lição 4 - 19/04/2020</a:t>
            </a:r>
          </a:p>
        </p:txBody>
      </p:sp>
      <p:sp>
        <p:nvSpPr>
          <p:cNvPr id="7" name="Espaço Reservado para Número de Slide 6">
            <a:extLst>
              <a:ext uri="{FF2B5EF4-FFF2-40B4-BE49-F238E27FC236}">
                <a16:creationId xmlns:a16="http://schemas.microsoft.com/office/drawing/2014/main" id="{6A6431ED-90BC-41DC-AA13-A2D201047876}"/>
              </a:ext>
            </a:extLst>
          </p:cNvPr>
          <p:cNvSpPr>
            <a:spLocks noGrp="1"/>
          </p:cNvSpPr>
          <p:nvPr>
            <p:ph type="sldNum" sz="quarter" idx="12"/>
          </p:nvPr>
        </p:nvSpPr>
        <p:spPr/>
        <p:txBody>
          <a:bodyPr/>
          <a:lstStyle/>
          <a:p>
            <a:fld id="{524EAC42-B184-4762-A683-F2584B12C89D}" type="slidenum">
              <a:rPr lang="pt-BR" smtClean="0"/>
              <a:t>‹nº›</a:t>
            </a:fld>
            <a:endParaRPr lang="pt-BR"/>
          </a:p>
        </p:txBody>
      </p:sp>
    </p:spTree>
    <p:extLst>
      <p:ext uri="{BB962C8B-B14F-4D97-AF65-F5344CB8AC3E}">
        <p14:creationId xmlns:p14="http://schemas.microsoft.com/office/powerpoint/2010/main" val="39336298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BFCC06A-3EEF-4A85-93AD-61F25569FE93}"/>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875DB31A-6520-48BF-8355-502694F916BF}"/>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B4F8FEA5-44AA-42D4-BC58-7694FC795055}"/>
              </a:ext>
            </a:extLst>
          </p:cNvPr>
          <p:cNvSpPr>
            <a:spLocks noGrp="1"/>
          </p:cNvSpPr>
          <p:nvPr>
            <p:ph type="dt" sz="half" idx="10"/>
          </p:nvPr>
        </p:nvSpPr>
        <p:spPr/>
        <p:txBody>
          <a:bodyPr/>
          <a:lstStyle/>
          <a:p>
            <a:fld id="{4BA60AFE-079A-4480-87D2-270F1D71A273}" type="datetime1">
              <a:rPr lang="pt-BR" smtClean="0"/>
              <a:t>28/02/2023</a:t>
            </a:fld>
            <a:endParaRPr lang="pt-BR"/>
          </a:p>
        </p:txBody>
      </p:sp>
      <p:sp>
        <p:nvSpPr>
          <p:cNvPr id="5" name="Espaço Reservado para Rodapé 4">
            <a:extLst>
              <a:ext uri="{FF2B5EF4-FFF2-40B4-BE49-F238E27FC236}">
                <a16:creationId xmlns:a16="http://schemas.microsoft.com/office/drawing/2014/main" id="{8C36B41C-D6CF-4027-9DB8-157B144EB4AB}"/>
              </a:ext>
            </a:extLst>
          </p:cNvPr>
          <p:cNvSpPr>
            <a:spLocks noGrp="1"/>
          </p:cNvSpPr>
          <p:nvPr>
            <p:ph type="ftr" sz="quarter" idx="11"/>
          </p:nvPr>
        </p:nvSpPr>
        <p:spPr/>
        <p:txBody>
          <a:bodyPr/>
          <a:lstStyle/>
          <a:p>
            <a:r>
              <a:rPr lang="pt-BR"/>
              <a:t>Lição 4 - 19/04/2020</a:t>
            </a:r>
          </a:p>
        </p:txBody>
      </p:sp>
      <p:sp>
        <p:nvSpPr>
          <p:cNvPr id="6" name="Espaço Reservado para Número de Slide 5">
            <a:extLst>
              <a:ext uri="{FF2B5EF4-FFF2-40B4-BE49-F238E27FC236}">
                <a16:creationId xmlns:a16="http://schemas.microsoft.com/office/drawing/2014/main" id="{E9F1F7E1-AE36-43DE-B3F3-7F3CFDAFD554}"/>
              </a:ext>
            </a:extLst>
          </p:cNvPr>
          <p:cNvSpPr>
            <a:spLocks noGrp="1"/>
          </p:cNvSpPr>
          <p:nvPr>
            <p:ph type="sldNum" sz="quarter" idx="12"/>
          </p:nvPr>
        </p:nvSpPr>
        <p:spPr/>
        <p:txBody>
          <a:bodyPr/>
          <a:lstStyle/>
          <a:p>
            <a:fld id="{524EAC42-B184-4762-A683-F2584B12C89D}" type="slidenum">
              <a:rPr lang="pt-BR" smtClean="0"/>
              <a:t>‹nº›</a:t>
            </a:fld>
            <a:endParaRPr lang="pt-BR"/>
          </a:p>
        </p:txBody>
      </p:sp>
    </p:spTree>
    <p:extLst>
      <p:ext uri="{BB962C8B-B14F-4D97-AF65-F5344CB8AC3E}">
        <p14:creationId xmlns:p14="http://schemas.microsoft.com/office/powerpoint/2010/main" val="19063646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7BFD1CEA-90E9-4068-94D4-42A4D42B4B47}"/>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02CB8A3A-69D3-4273-9C3A-C222B99C9F2A}"/>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A7E10952-C1EE-4009-9E34-72485F0F4581}"/>
              </a:ext>
            </a:extLst>
          </p:cNvPr>
          <p:cNvSpPr>
            <a:spLocks noGrp="1"/>
          </p:cNvSpPr>
          <p:nvPr>
            <p:ph type="dt" sz="half" idx="10"/>
          </p:nvPr>
        </p:nvSpPr>
        <p:spPr/>
        <p:txBody>
          <a:bodyPr/>
          <a:lstStyle/>
          <a:p>
            <a:fld id="{DD4E84B5-1BB1-41E9-B425-A0665E38AA91}" type="datetime1">
              <a:rPr lang="pt-BR" smtClean="0"/>
              <a:t>28/02/2023</a:t>
            </a:fld>
            <a:endParaRPr lang="pt-BR"/>
          </a:p>
        </p:txBody>
      </p:sp>
      <p:sp>
        <p:nvSpPr>
          <p:cNvPr id="5" name="Espaço Reservado para Rodapé 4">
            <a:extLst>
              <a:ext uri="{FF2B5EF4-FFF2-40B4-BE49-F238E27FC236}">
                <a16:creationId xmlns:a16="http://schemas.microsoft.com/office/drawing/2014/main" id="{B507D638-802C-4492-9B35-E950FB949443}"/>
              </a:ext>
            </a:extLst>
          </p:cNvPr>
          <p:cNvSpPr>
            <a:spLocks noGrp="1"/>
          </p:cNvSpPr>
          <p:nvPr>
            <p:ph type="ftr" sz="quarter" idx="11"/>
          </p:nvPr>
        </p:nvSpPr>
        <p:spPr/>
        <p:txBody>
          <a:bodyPr/>
          <a:lstStyle/>
          <a:p>
            <a:r>
              <a:rPr lang="pt-BR"/>
              <a:t>Lição 4 - 19/04/2020</a:t>
            </a:r>
          </a:p>
        </p:txBody>
      </p:sp>
      <p:sp>
        <p:nvSpPr>
          <p:cNvPr id="6" name="Espaço Reservado para Número de Slide 5">
            <a:extLst>
              <a:ext uri="{FF2B5EF4-FFF2-40B4-BE49-F238E27FC236}">
                <a16:creationId xmlns:a16="http://schemas.microsoft.com/office/drawing/2014/main" id="{FD4D6927-87F7-4C9F-AA16-4A167284E7C0}"/>
              </a:ext>
            </a:extLst>
          </p:cNvPr>
          <p:cNvSpPr>
            <a:spLocks noGrp="1"/>
          </p:cNvSpPr>
          <p:nvPr>
            <p:ph type="sldNum" sz="quarter" idx="12"/>
          </p:nvPr>
        </p:nvSpPr>
        <p:spPr/>
        <p:txBody>
          <a:bodyPr/>
          <a:lstStyle/>
          <a:p>
            <a:fld id="{524EAC42-B184-4762-A683-F2584B12C89D}" type="slidenum">
              <a:rPr lang="pt-BR" smtClean="0"/>
              <a:t>‹nº›</a:t>
            </a:fld>
            <a:endParaRPr lang="pt-BR"/>
          </a:p>
        </p:txBody>
      </p:sp>
    </p:spTree>
    <p:extLst>
      <p:ext uri="{BB962C8B-B14F-4D97-AF65-F5344CB8AC3E}">
        <p14:creationId xmlns:p14="http://schemas.microsoft.com/office/powerpoint/2010/main" val="18402385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CA4E2EC4-DD90-4959-AE32-84DA68EF059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4286AD29-3C54-48C1-9588-4E07C5C22C0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D0F16C88-E957-44FB-92CA-581F824D8C6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A0A3D36-8A46-484C-8BB4-D1D966C3F06B}" type="datetime1">
              <a:rPr lang="pt-BR" smtClean="0"/>
              <a:t>28/02/2023</a:t>
            </a:fld>
            <a:endParaRPr lang="pt-BR"/>
          </a:p>
        </p:txBody>
      </p:sp>
      <p:sp>
        <p:nvSpPr>
          <p:cNvPr id="5" name="Espaço Reservado para Rodapé 4">
            <a:extLst>
              <a:ext uri="{FF2B5EF4-FFF2-40B4-BE49-F238E27FC236}">
                <a16:creationId xmlns:a16="http://schemas.microsoft.com/office/drawing/2014/main" id="{3B55EF15-AE7D-4589-A41D-DFE133E3DFA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pt-BR"/>
              <a:t>Lição 4 - 19/04/2020</a:t>
            </a:r>
          </a:p>
        </p:txBody>
      </p:sp>
      <p:sp>
        <p:nvSpPr>
          <p:cNvPr id="6" name="Espaço Reservado para Número de Slide 5">
            <a:extLst>
              <a:ext uri="{FF2B5EF4-FFF2-40B4-BE49-F238E27FC236}">
                <a16:creationId xmlns:a16="http://schemas.microsoft.com/office/drawing/2014/main" id="{713DB736-EA34-4D3C-9D09-AF121C602BB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4EAC42-B184-4762-A683-F2584B12C89D}" type="slidenum">
              <a:rPr lang="pt-BR" smtClean="0"/>
              <a:t>‹nº›</a:t>
            </a:fld>
            <a:endParaRPr lang="pt-BR"/>
          </a:p>
        </p:txBody>
      </p:sp>
    </p:spTree>
    <p:extLst>
      <p:ext uri="{BB962C8B-B14F-4D97-AF65-F5344CB8AC3E}">
        <p14:creationId xmlns:p14="http://schemas.microsoft.com/office/powerpoint/2010/main" val="10723460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1.jpeg"/><Relationship Id="rId7"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8.svg"/><Relationship Id="rId5" Type="http://schemas.openxmlformats.org/officeDocument/2006/relationships/image" Target="../media/image7.png"/><Relationship Id="rId10" Type="http://schemas.openxmlformats.org/officeDocument/2006/relationships/image" Target="../media/image12.svg"/><Relationship Id="rId4" Type="http://schemas.openxmlformats.org/officeDocument/2006/relationships/image" Target="../media/image4.png"/><Relationship Id="rId9"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emas para culto de Avivamento">
            <a:extLst>
              <a:ext uri="{FF2B5EF4-FFF2-40B4-BE49-F238E27FC236}">
                <a16:creationId xmlns:a16="http://schemas.microsoft.com/office/drawing/2014/main" id="{DEB7D7F2-6C9B-FFE6-81E0-929391D4D56B}"/>
              </a:ext>
            </a:extLst>
          </p:cNvPr>
          <p:cNvPicPr>
            <a:picLocks noChangeAspect="1" noChangeArrowheads="1"/>
          </p:cNvPicPr>
          <p:nvPr/>
        </p:nvPicPr>
        <p:blipFill>
          <a:blip r:embed="rId2">
            <a:duotone>
              <a:prstClr val="black"/>
              <a:schemeClr val="accent2">
                <a:lumMod val="40000"/>
                <a:lumOff val="60000"/>
                <a:tint val="45000"/>
                <a:satMod val="400000"/>
              </a:schemeClr>
            </a:duotone>
            <a:extLst>
              <a:ext uri="{28A0092B-C50C-407E-A947-70E740481C1C}">
                <a14:useLocalDpi xmlns:a14="http://schemas.microsoft.com/office/drawing/2010/main" val="0"/>
              </a:ext>
            </a:extLst>
          </a:blip>
          <a:srcRect/>
          <a:stretch>
            <a:fillRect/>
          </a:stretch>
        </p:blipFill>
        <p:spPr bwMode="auto">
          <a:xfrm>
            <a:off x="-3751" y="0"/>
            <a:ext cx="12191999" cy="6860967"/>
          </a:xfrm>
          <a:prstGeom prst="rect">
            <a:avLst/>
          </a:prstGeom>
          <a:noFill/>
          <a:extLst>
            <a:ext uri="{909E8E84-426E-40DD-AFC4-6F175D3DCCD1}">
              <a14:hiddenFill xmlns:a14="http://schemas.microsoft.com/office/drawing/2010/main">
                <a:solidFill>
                  <a:srgbClr val="FFFFFF"/>
                </a:solidFill>
              </a14:hiddenFill>
            </a:ext>
          </a:extLst>
        </p:spPr>
      </p:pic>
      <p:sp>
        <p:nvSpPr>
          <p:cNvPr id="9" name="Fluxograma: Processo 8">
            <a:extLst>
              <a:ext uri="{FF2B5EF4-FFF2-40B4-BE49-F238E27FC236}">
                <a16:creationId xmlns:a16="http://schemas.microsoft.com/office/drawing/2014/main" id="{432609DA-A3E1-E80A-E132-183A6B6AAB1C}"/>
              </a:ext>
            </a:extLst>
          </p:cNvPr>
          <p:cNvSpPr/>
          <p:nvPr/>
        </p:nvSpPr>
        <p:spPr>
          <a:xfrm>
            <a:off x="1" y="0"/>
            <a:ext cx="3486578" cy="6858000"/>
          </a:xfrm>
          <a:prstGeom prst="flowChartProcess">
            <a:avLst/>
          </a:prstGeom>
          <a:solidFill>
            <a:srgbClr val="B29B7E"/>
          </a:solidFill>
          <a:ln>
            <a:noFill/>
          </a:ln>
        </p:spPr>
        <p:style>
          <a:lnRef idx="0">
            <a:schemeClr val="accent2"/>
          </a:lnRef>
          <a:fillRef idx="3">
            <a:schemeClr val="accent2"/>
          </a:fillRef>
          <a:effectRef idx="3">
            <a:schemeClr val="accent2"/>
          </a:effectRef>
          <a:fontRef idx="minor">
            <a:schemeClr val="lt1"/>
          </a:fontRef>
        </p:style>
        <p:txBody>
          <a:bodyPr rtlCol="0" anchor="ctr"/>
          <a:lstStyle/>
          <a:p>
            <a:pPr algn="ctr"/>
            <a:endParaRPr lang="pt-BR" b="1">
              <a:ln w="22225">
                <a:solidFill>
                  <a:schemeClr val="accent2"/>
                </a:solidFill>
                <a:prstDash val="solid"/>
              </a:ln>
              <a:solidFill>
                <a:schemeClr val="accent2">
                  <a:lumMod val="40000"/>
                  <a:lumOff val="60000"/>
                </a:schemeClr>
              </a:solidFill>
            </a:endParaRPr>
          </a:p>
        </p:txBody>
      </p:sp>
      <p:sp>
        <p:nvSpPr>
          <p:cNvPr id="4" name="Retângulo 3">
            <a:extLst>
              <a:ext uri="{FF2B5EF4-FFF2-40B4-BE49-F238E27FC236}">
                <a16:creationId xmlns:a16="http://schemas.microsoft.com/office/drawing/2014/main" id="{48530D9C-2CC1-43E0-802B-1ACBA5DDC59D}"/>
              </a:ext>
            </a:extLst>
          </p:cNvPr>
          <p:cNvSpPr/>
          <p:nvPr/>
        </p:nvSpPr>
        <p:spPr>
          <a:xfrm>
            <a:off x="10756360" y="1557278"/>
            <a:ext cx="1351652" cy="276999"/>
          </a:xfrm>
          <a:prstGeom prst="rect">
            <a:avLst/>
          </a:prstGeom>
        </p:spPr>
        <p:txBody>
          <a:bodyPr wrap="square">
            <a:spAutoFit/>
          </a:bodyPr>
          <a:lstStyle/>
          <a:p>
            <a:pPr algn="ctr"/>
            <a:r>
              <a:rPr lang="pt-BR" sz="1200" dirty="0">
                <a:solidFill>
                  <a:schemeClr val="bg1"/>
                </a:solidFill>
                <a:latin typeface="Panton" panose="00000500000000000000" pitchFamily="2" charset="0"/>
              </a:rPr>
              <a:t>Pr. Daladier Lima</a:t>
            </a:r>
          </a:p>
        </p:txBody>
      </p:sp>
      <p:sp>
        <p:nvSpPr>
          <p:cNvPr id="16" name="Título 15">
            <a:extLst>
              <a:ext uri="{FF2B5EF4-FFF2-40B4-BE49-F238E27FC236}">
                <a16:creationId xmlns:a16="http://schemas.microsoft.com/office/drawing/2014/main" id="{CB554169-CB08-4B92-A1EE-27A5D20D150E}"/>
              </a:ext>
            </a:extLst>
          </p:cNvPr>
          <p:cNvSpPr>
            <a:spLocks noGrp="1"/>
          </p:cNvSpPr>
          <p:nvPr>
            <p:ph type="ctrTitle"/>
          </p:nvPr>
        </p:nvSpPr>
        <p:spPr>
          <a:xfrm>
            <a:off x="3948543" y="4853353"/>
            <a:ext cx="8116177" cy="1872502"/>
          </a:xfrm>
        </p:spPr>
        <p:txBody>
          <a:bodyPr>
            <a:normAutofit/>
          </a:bodyPr>
          <a:lstStyle/>
          <a:p>
            <a:r>
              <a:rPr lang="pt-BR" sz="5400" b="1" cap="all" dirty="0">
                <a:ln w="12700">
                  <a:solidFill>
                    <a:schemeClr val="tx2">
                      <a:lumMod val="75000"/>
                    </a:schemeClr>
                  </a:solidFill>
                  <a:prstDash val="solid"/>
                </a:ln>
                <a:solidFill>
                  <a:schemeClr val="bg1"/>
                </a:solidFill>
                <a:effectLst>
                  <a:outerShdw dist="38100" dir="2640000" algn="bl" rotWithShape="0">
                    <a:schemeClr val="tx2">
                      <a:lumMod val="75000"/>
                    </a:schemeClr>
                  </a:outerShdw>
                </a:effectLst>
                <a:latin typeface="Panton ExtraBold" panose="00000900000000000000" pitchFamily="50" charset="0"/>
              </a:rPr>
              <a:t>O Avivamento na vida pessoal</a:t>
            </a:r>
          </a:p>
        </p:txBody>
      </p:sp>
      <p:pic>
        <p:nvPicPr>
          <p:cNvPr id="5" name="Imagem 4" descr="Uma imagem contendo relógio, placar&#10;&#10;Descrição gerada automaticamente">
            <a:extLst>
              <a:ext uri="{FF2B5EF4-FFF2-40B4-BE49-F238E27FC236}">
                <a16:creationId xmlns:a16="http://schemas.microsoft.com/office/drawing/2014/main" id="{BF5A6736-6DD8-4D9E-82EF-C0B7962037BD}"/>
              </a:ext>
            </a:extLst>
          </p:cNvPr>
          <p:cNvPicPr>
            <a:picLocks noChangeAspect="1"/>
          </p:cNvPicPr>
          <p:nvPr/>
        </p:nvPicPr>
        <p:blipFill>
          <a:blip r:embed="rId3">
            <a:duotone>
              <a:schemeClr val="bg2">
                <a:shade val="45000"/>
                <a:satMod val="135000"/>
              </a:schemeClr>
              <a:prstClr val="white"/>
            </a:duotone>
          </a:blip>
          <a:stretch>
            <a:fillRect/>
          </a:stretch>
        </p:blipFill>
        <p:spPr>
          <a:xfrm>
            <a:off x="10915655" y="1910154"/>
            <a:ext cx="920165" cy="646048"/>
          </a:xfrm>
          <a:prstGeom prst="rect">
            <a:avLst/>
          </a:prstGeom>
        </p:spPr>
      </p:pic>
      <p:pic>
        <p:nvPicPr>
          <p:cNvPr id="11" name="Imagem 10" descr="Uma imagem contendo desenho, placa&#10;&#10;Descrição gerada automaticamente">
            <a:extLst>
              <a:ext uri="{FF2B5EF4-FFF2-40B4-BE49-F238E27FC236}">
                <a16:creationId xmlns:a16="http://schemas.microsoft.com/office/drawing/2014/main" id="{F7CA67CE-4DB6-4EEF-A641-02BF91FBC1BA}"/>
              </a:ext>
            </a:extLst>
          </p:cNvPr>
          <p:cNvPicPr>
            <a:picLocks noChangeAspect="1"/>
          </p:cNvPicPr>
          <p:nvPr/>
        </p:nvPicPr>
        <p:blipFill>
          <a:blip r:embed="rId4">
            <a:duotone>
              <a:schemeClr val="bg2">
                <a:shade val="45000"/>
                <a:satMod val="135000"/>
              </a:schemeClr>
              <a:prstClr val="white"/>
            </a:duotone>
          </a:blip>
          <a:stretch>
            <a:fillRect/>
          </a:stretch>
        </p:blipFill>
        <p:spPr>
          <a:xfrm>
            <a:off x="10975249" y="2641769"/>
            <a:ext cx="800975" cy="647596"/>
          </a:xfrm>
          <a:prstGeom prst="rect">
            <a:avLst/>
          </a:prstGeom>
        </p:spPr>
      </p:pic>
      <p:sp>
        <p:nvSpPr>
          <p:cNvPr id="2" name="CaixaDeTexto 1">
            <a:extLst>
              <a:ext uri="{FF2B5EF4-FFF2-40B4-BE49-F238E27FC236}">
                <a16:creationId xmlns:a16="http://schemas.microsoft.com/office/drawing/2014/main" id="{93C0F29B-7452-4F9E-8260-3E9A7309751E}"/>
              </a:ext>
            </a:extLst>
          </p:cNvPr>
          <p:cNvSpPr txBox="1"/>
          <p:nvPr/>
        </p:nvSpPr>
        <p:spPr>
          <a:xfrm>
            <a:off x="6017395" y="258768"/>
            <a:ext cx="1425724" cy="646331"/>
          </a:xfrm>
          <a:prstGeom prst="rect">
            <a:avLst/>
          </a:prstGeom>
          <a:noFill/>
        </p:spPr>
        <p:txBody>
          <a:bodyPr wrap="square" rtlCol="0">
            <a:spAutoFit/>
          </a:bodyPr>
          <a:lstStyle/>
          <a:p>
            <a:r>
              <a:rPr lang="pt-BR" sz="3600" b="1" dirty="0">
                <a:latin typeface="Panton" panose="00000500000000000000" pitchFamily="2" charset="0"/>
              </a:rPr>
              <a:t>Lição</a:t>
            </a:r>
          </a:p>
        </p:txBody>
      </p:sp>
      <p:sp>
        <p:nvSpPr>
          <p:cNvPr id="15" name="CaixaDeTexto 14">
            <a:extLst>
              <a:ext uri="{FF2B5EF4-FFF2-40B4-BE49-F238E27FC236}">
                <a16:creationId xmlns:a16="http://schemas.microsoft.com/office/drawing/2014/main" id="{3FE9E587-373F-4F8E-90F7-82331003FBDA}"/>
              </a:ext>
            </a:extLst>
          </p:cNvPr>
          <p:cNvSpPr txBox="1"/>
          <p:nvPr/>
        </p:nvSpPr>
        <p:spPr>
          <a:xfrm>
            <a:off x="10679024" y="132145"/>
            <a:ext cx="1394934" cy="338554"/>
          </a:xfrm>
          <a:prstGeom prst="rect">
            <a:avLst/>
          </a:prstGeom>
          <a:noFill/>
        </p:spPr>
        <p:txBody>
          <a:bodyPr wrap="none" rtlCol="0">
            <a:spAutoFit/>
          </a:bodyPr>
          <a:lstStyle/>
          <a:p>
            <a:pPr algn="r"/>
            <a:r>
              <a:rPr lang="pt-BR" sz="1600" b="1" dirty="0">
                <a:solidFill>
                  <a:schemeClr val="bg1"/>
                </a:solidFill>
                <a:latin typeface="Panton ExtraBold" panose="00000900000000000000" pitchFamily="50" charset="0"/>
              </a:rPr>
              <a:t>05/03/2023</a:t>
            </a:r>
          </a:p>
        </p:txBody>
      </p:sp>
      <p:sp>
        <p:nvSpPr>
          <p:cNvPr id="22" name="CaixaDeTexto 21">
            <a:extLst>
              <a:ext uri="{FF2B5EF4-FFF2-40B4-BE49-F238E27FC236}">
                <a16:creationId xmlns:a16="http://schemas.microsoft.com/office/drawing/2014/main" id="{865AA750-A48E-4C57-8AAE-8A7D4ACD2F67}"/>
              </a:ext>
            </a:extLst>
          </p:cNvPr>
          <p:cNvSpPr txBox="1"/>
          <p:nvPr/>
        </p:nvSpPr>
        <p:spPr>
          <a:xfrm>
            <a:off x="6167880" y="658535"/>
            <a:ext cx="4385309" cy="3154710"/>
          </a:xfrm>
          <a:prstGeom prst="rect">
            <a:avLst/>
          </a:prstGeom>
          <a:noFill/>
          <a:effectLst>
            <a:outerShdw blurRad="50800" dist="38100" dir="13500000" algn="br" rotWithShape="0">
              <a:prstClr val="black">
                <a:alpha val="40000"/>
              </a:prstClr>
            </a:outerShdw>
          </a:effectLst>
          <a:scene3d>
            <a:camera prst="obliqueTopRight"/>
            <a:lightRig rig="threePt" dir="t"/>
          </a:scene3d>
        </p:spPr>
        <p:txBody>
          <a:bodyPr wrap="square" rtlCol="0">
            <a:spAutoFit/>
          </a:bodyPr>
          <a:lstStyle/>
          <a:p>
            <a:r>
              <a:rPr lang="pt-BR" sz="19900" b="1" dirty="0">
                <a:solidFill>
                  <a:schemeClr val="accent4">
                    <a:lumMod val="60000"/>
                    <a:lumOff val="40000"/>
                  </a:schemeClr>
                </a:solidFill>
                <a:latin typeface="Panton Black" panose="00000A00000000000000" pitchFamily="2" charset="0"/>
              </a:rPr>
              <a:t>10</a:t>
            </a:r>
          </a:p>
        </p:txBody>
      </p:sp>
      <p:pic>
        <p:nvPicPr>
          <p:cNvPr id="7" name="Imagem 6" descr="Homem de terno e óculos&#10;&#10;Descrição gerada automaticamente">
            <a:extLst>
              <a:ext uri="{FF2B5EF4-FFF2-40B4-BE49-F238E27FC236}">
                <a16:creationId xmlns:a16="http://schemas.microsoft.com/office/drawing/2014/main" id="{A9BC4E23-906E-49E8-8B9D-220C9F86F63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5154" y="509329"/>
            <a:ext cx="1016051" cy="1016051"/>
          </a:xfrm>
          <a:prstGeom prst="rect">
            <a:avLst/>
          </a:prstGeom>
        </p:spPr>
      </p:pic>
      <p:grpSp>
        <p:nvGrpSpPr>
          <p:cNvPr id="28" name="Agrupar 27">
            <a:extLst>
              <a:ext uri="{FF2B5EF4-FFF2-40B4-BE49-F238E27FC236}">
                <a16:creationId xmlns:a16="http://schemas.microsoft.com/office/drawing/2014/main" id="{7F949EFB-BEF7-E3FB-A07E-7AE4D4A08D31}"/>
              </a:ext>
            </a:extLst>
          </p:cNvPr>
          <p:cNvGrpSpPr/>
          <p:nvPr/>
        </p:nvGrpSpPr>
        <p:grpSpPr>
          <a:xfrm>
            <a:off x="566927" y="470699"/>
            <a:ext cx="3439770" cy="5951884"/>
            <a:chOff x="533334" y="372223"/>
            <a:chExt cx="3456699" cy="6070141"/>
          </a:xfrm>
          <a:blipFill>
            <a:blip r:embed="rId6"/>
            <a:stretch>
              <a:fillRect/>
            </a:stretch>
          </a:blipFill>
          <a:effectLst>
            <a:outerShdw blurRad="50800" dist="38100" dir="13500000" algn="br" rotWithShape="0">
              <a:prstClr val="black">
                <a:alpha val="40000"/>
              </a:prstClr>
            </a:outerShdw>
          </a:effectLst>
        </p:grpSpPr>
        <p:sp>
          <p:nvSpPr>
            <p:cNvPr id="23" name="Retângulo: Cantos Arredondados 22">
              <a:extLst>
                <a:ext uri="{FF2B5EF4-FFF2-40B4-BE49-F238E27FC236}">
                  <a16:creationId xmlns:a16="http://schemas.microsoft.com/office/drawing/2014/main" id="{477ACE9C-7B8C-75BA-0D4C-E6F1F406B36B}"/>
                </a:ext>
              </a:extLst>
            </p:cNvPr>
            <p:cNvSpPr/>
            <p:nvPr/>
          </p:nvSpPr>
          <p:spPr>
            <a:xfrm>
              <a:off x="533334" y="658535"/>
              <a:ext cx="599676" cy="5783829"/>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pt-BR"/>
            </a:p>
          </p:txBody>
        </p:sp>
        <p:sp>
          <p:nvSpPr>
            <p:cNvPr id="24" name="Retângulo: Cantos Arredondados 23">
              <a:extLst>
                <a:ext uri="{FF2B5EF4-FFF2-40B4-BE49-F238E27FC236}">
                  <a16:creationId xmlns:a16="http://schemas.microsoft.com/office/drawing/2014/main" id="{6EB94A2F-F167-D3EF-DC09-20255F7F37FF}"/>
                </a:ext>
              </a:extLst>
            </p:cNvPr>
            <p:cNvSpPr/>
            <p:nvPr/>
          </p:nvSpPr>
          <p:spPr>
            <a:xfrm>
              <a:off x="1245629" y="372223"/>
              <a:ext cx="599676" cy="5783829"/>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pt-BR"/>
            </a:p>
          </p:txBody>
        </p:sp>
        <p:sp>
          <p:nvSpPr>
            <p:cNvPr id="25" name="Retângulo: Cantos Arredondados 24">
              <a:extLst>
                <a:ext uri="{FF2B5EF4-FFF2-40B4-BE49-F238E27FC236}">
                  <a16:creationId xmlns:a16="http://schemas.microsoft.com/office/drawing/2014/main" id="{3725C2FF-51E1-8363-1E3F-BCEE67623620}"/>
                </a:ext>
              </a:extLst>
            </p:cNvPr>
            <p:cNvSpPr/>
            <p:nvPr/>
          </p:nvSpPr>
          <p:spPr>
            <a:xfrm>
              <a:off x="1969569" y="658535"/>
              <a:ext cx="599676" cy="5783829"/>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pt-BR"/>
            </a:p>
          </p:txBody>
        </p:sp>
        <p:sp>
          <p:nvSpPr>
            <p:cNvPr id="26" name="Retângulo: Cantos Arredondados 25">
              <a:extLst>
                <a:ext uri="{FF2B5EF4-FFF2-40B4-BE49-F238E27FC236}">
                  <a16:creationId xmlns:a16="http://schemas.microsoft.com/office/drawing/2014/main" id="{3359B2B6-B0CB-7845-A5C6-6FBFD124F70F}"/>
                </a:ext>
              </a:extLst>
            </p:cNvPr>
            <p:cNvSpPr/>
            <p:nvPr/>
          </p:nvSpPr>
          <p:spPr>
            <a:xfrm>
              <a:off x="2689167" y="386291"/>
              <a:ext cx="599676" cy="5783829"/>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pt-BR"/>
            </a:p>
          </p:txBody>
        </p:sp>
        <p:sp>
          <p:nvSpPr>
            <p:cNvPr id="27" name="Retângulo: Cantos Arredondados 26">
              <a:extLst>
                <a:ext uri="{FF2B5EF4-FFF2-40B4-BE49-F238E27FC236}">
                  <a16:creationId xmlns:a16="http://schemas.microsoft.com/office/drawing/2014/main" id="{53EC7CDC-B278-F092-385A-2EACC9CC1721}"/>
                </a:ext>
              </a:extLst>
            </p:cNvPr>
            <p:cNvSpPr/>
            <p:nvPr/>
          </p:nvSpPr>
          <p:spPr>
            <a:xfrm>
              <a:off x="3390357" y="658535"/>
              <a:ext cx="599676" cy="5783829"/>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pt-BR"/>
            </a:p>
          </p:txBody>
        </p:sp>
      </p:grpSp>
    </p:spTree>
    <p:extLst>
      <p:ext uri="{BB962C8B-B14F-4D97-AF65-F5344CB8AC3E}">
        <p14:creationId xmlns:p14="http://schemas.microsoft.com/office/powerpoint/2010/main" val="3816625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1000"/>
                                        <p:tgtEl>
                                          <p:spTgt spid="22"/>
                                        </p:tgtEl>
                                      </p:cBhvr>
                                    </p:animEffect>
                                    <p:anim calcmode="lin" valueType="num">
                                      <p:cBhvr>
                                        <p:cTn id="14" dur="1000" fill="hold"/>
                                        <p:tgtEl>
                                          <p:spTgt spid="22"/>
                                        </p:tgtEl>
                                        <p:attrNameLst>
                                          <p:attrName>ppt_x</p:attrName>
                                        </p:attrNameLst>
                                      </p:cBhvr>
                                      <p:tavLst>
                                        <p:tav tm="0">
                                          <p:val>
                                            <p:strVal val="#ppt_x"/>
                                          </p:val>
                                        </p:tav>
                                        <p:tav tm="100000">
                                          <p:val>
                                            <p:strVal val="#ppt_x"/>
                                          </p:val>
                                        </p:tav>
                                      </p:tavLst>
                                    </p:anim>
                                    <p:anim calcmode="lin" valueType="num">
                                      <p:cBhvr>
                                        <p:cTn id="15" dur="1000" fill="hold"/>
                                        <p:tgtEl>
                                          <p:spTgt spid="22"/>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10" presetClass="entr" presetSubtype="0" fill="hold" nodeType="after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fade">
                                      <p:cBhvr>
                                        <p:cTn id="19" dur="500"/>
                                        <p:tgtEl>
                                          <p:spTgt spid="28"/>
                                        </p:tgtEl>
                                      </p:cBhvr>
                                    </p:animEffect>
                                  </p:childTnLst>
                                </p:cTn>
                              </p:par>
                            </p:childTnLst>
                          </p:cTn>
                        </p:par>
                        <p:par>
                          <p:cTn id="20" fill="hold">
                            <p:stCondLst>
                              <p:cond delay="2500"/>
                            </p:stCondLst>
                            <p:childTnLst>
                              <p:par>
                                <p:cTn id="21" presetID="1" presetClass="entr" presetSubtype="0" fill="hold" grpId="1" nodeType="afterEffect">
                                  <p:stCondLst>
                                    <p:cond delay="500"/>
                                  </p:stCondLst>
                                  <p:childTnLst>
                                    <p:set>
                                      <p:cBhvr>
                                        <p:cTn id="22" dur="1" fill="hold">
                                          <p:stCondLst>
                                            <p:cond delay="0"/>
                                          </p:stCondLst>
                                        </p:cTn>
                                        <p:tgtEl>
                                          <p:spTgt spid="16"/>
                                        </p:tgtEl>
                                        <p:attrNameLst>
                                          <p:attrName>style.visibility</p:attrName>
                                        </p:attrNameLst>
                                      </p:cBhvr>
                                      <p:to>
                                        <p:strVal val="visible"/>
                                      </p:to>
                                    </p:set>
                                  </p:childTnLst>
                                </p:cTn>
                              </p:par>
                            </p:childTnLst>
                          </p:cTn>
                        </p:par>
                        <p:par>
                          <p:cTn id="23" fill="hold">
                            <p:stCondLst>
                              <p:cond delay="3000"/>
                            </p:stCondLst>
                            <p:childTnLst>
                              <p:par>
                                <p:cTn id="24" presetID="26" presetClass="emph" presetSubtype="0" fill="hold" grpId="0" nodeType="afterEffect">
                                  <p:stCondLst>
                                    <p:cond delay="0"/>
                                  </p:stCondLst>
                                  <p:childTnLst>
                                    <p:animEffect transition="out" filter="fade">
                                      <p:cBhvr>
                                        <p:cTn id="25" dur="1000" tmFilter="0, 0; .2, .5; .8, .5; 1, 0"/>
                                        <p:tgtEl>
                                          <p:spTgt spid="16"/>
                                        </p:tgtEl>
                                      </p:cBhvr>
                                    </p:animEffect>
                                    <p:animScale>
                                      <p:cBhvr>
                                        <p:cTn id="26" dur="500" autoRev="1" fill="hold"/>
                                        <p:tgtEl>
                                          <p:spTgt spid="1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6" grpId="1"/>
      <p:bldP spid="2" grpId="0"/>
      <p:bldP spid="2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emas para culto de Avivamento">
            <a:extLst>
              <a:ext uri="{FF2B5EF4-FFF2-40B4-BE49-F238E27FC236}">
                <a16:creationId xmlns:a16="http://schemas.microsoft.com/office/drawing/2014/main" id="{5C0C6602-C68D-2700-13C5-D8674C38E8E7}"/>
              </a:ext>
            </a:extLst>
          </p:cNvPr>
          <p:cNvPicPr>
            <a:picLocks noChangeAspect="1" noChangeArrowheads="1"/>
          </p:cNvPicPr>
          <p:nvPr/>
        </p:nvPicPr>
        <p:blipFill>
          <a:blip r:embed="rId2">
            <a:alphaModFix amt="20000"/>
            <a:extLst>
              <a:ext uri="{28A0092B-C50C-407E-A947-70E740481C1C}">
                <a14:useLocalDpi xmlns:a14="http://schemas.microsoft.com/office/drawing/2010/main" val="0"/>
              </a:ext>
            </a:extLst>
          </a:blip>
          <a:srcRect/>
          <a:stretch>
            <a:fillRect/>
          </a:stretch>
        </p:blipFill>
        <p:spPr bwMode="auto">
          <a:xfrm>
            <a:off x="-3751" y="0"/>
            <a:ext cx="12191999" cy="6860967"/>
          </a:xfrm>
          <a:prstGeom prst="rect">
            <a:avLst/>
          </a:prstGeom>
          <a:noFill/>
          <a:extLst>
            <a:ext uri="{909E8E84-426E-40DD-AFC4-6F175D3DCCD1}">
              <a14:hiddenFill xmlns:a14="http://schemas.microsoft.com/office/drawing/2010/main">
                <a:solidFill>
                  <a:srgbClr val="FFFFFF"/>
                </a:solidFill>
              </a14:hiddenFill>
            </a:ext>
          </a:extLst>
        </p:spPr>
      </p:pic>
      <p:sp>
        <p:nvSpPr>
          <p:cNvPr id="4" name="Fluxograma: Processo 3">
            <a:extLst>
              <a:ext uri="{FF2B5EF4-FFF2-40B4-BE49-F238E27FC236}">
                <a16:creationId xmlns:a16="http://schemas.microsoft.com/office/drawing/2014/main" id="{A00F338C-0A09-9536-6972-B46E9AB0729D}"/>
              </a:ext>
            </a:extLst>
          </p:cNvPr>
          <p:cNvSpPr/>
          <p:nvPr/>
        </p:nvSpPr>
        <p:spPr>
          <a:xfrm>
            <a:off x="-3751" y="0"/>
            <a:ext cx="12195750" cy="1659346"/>
          </a:xfrm>
          <a:prstGeom prst="flowChartProcess">
            <a:avLst/>
          </a:prstGeom>
          <a:blipFill dpi="0" rotWithShape="1">
            <a:blip r:embed="rId3">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6" name="Título 15">
            <a:extLst>
              <a:ext uri="{FF2B5EF4-FFF2-40B4-BE49-F238E27FC236}">
                <a16:creationId xmlns:a16="http://schemas.microsoft.com/office/drawing/2014/main" id="{CB554169-CB08-4B92-A1EE-27A5D20D150E}"/>
              </a:ext>
            </a:extLst>
          </p:cNvPr>
          <p:cNvSpPr>
            <a:spLocks noGrp="1"/>
          </p:cNvSpPr>
          <p:nvPr>
            <p:ph type="ctrTitle"/>
          </p:nvPr>
        </p:nvSpPr>
        <p:spPr>
          <a:xfrm>
            <a:off x="89850" y="49555"/>
            <a:ext cx="9819249" cy="1447942"/>
          </a:xfrm>
        </p:spPr>
        <p:txBody>
          <a:bodyPr>
            <a:normAutofit/>
          </a:bodyPr>
          <a:lstStyle/>
          <a:p>
            <a:pPr algn="l"/>
            <a:r>
              <a:rPr lang="pt-BR" sz="4000" dirty="0">
                <a:solidFill>
                  <a:schemeClr val="bg1"/>
                </a:solidFill>
                <a:latin typeface="Panton ExtraBold" panose="00000900000000000000" pitchFamily="50" charset="0"/>
              </a:rPr>
              <a:t>TEXTO ÁUREO</a:t>
            </a:r>
          </a:p>
        </p:txBody>
      </p:sp>
      <p:sp>
        <p:nvSpPr>
          <p:cNvPr id="20" name="CaixaDeTexto 19">
            <a:extLst>
              <a:ext uri="{FF2B5EF4-FFF2-40B4-BE49-F238E27FC236}">
                <a16:creationId xmlns:a16="http://schemas.microsoft.com/office/drawing/2014/main" id="{B10409FB-5B30-4C95-B082-6FEFDD711F24}"/>
              </a:ext>
            </a:extLst>
          </p:cNvPr>
          <p:cNvSpPr txBox="1"/>
          <p:nvPr/>
        </p:nvSpPr>
        <p:spPr>
          <a:xfrm>
            <a:off x="615787" y="2459741"/>
            <a:ext cx="10952921" cy="3477875"/>
          </a:xfrm>
          <a:prstGeom prst="rect">
            <a:avLst/>
          </a:prstGeom>
          <a:noFill/>
        </p:spPr>
        <p:txBody>
          <a:bodyPr wrap="square" rtlCol="0">
            <a:spAutoFit/>
          </a:bodyPr>
          <a:lstStyle/>
          <a:p>
            <a:pPr algn="ctr"/>
            <a:r>
              <a:rPr lang="pt-BR" sz="4400" dirty="0">
                <a:latin typeface="Panton Bold" panose="00000800000000000000" pitchFamily="2" charset="0"/>
              </a:rPr>
              <a:t>“Porque a tua benignidade é melhor do que a vida; os meus lábios te louvarão. Assim, eu te bendirei enquanto viver; em teu nome levantarei as minhas mãos.” </a:t>
            </a:r>
          </a:p>
          <a:p>
            <a:pPr algn="ctr"/>
            <a:r>
              <a:rPr lang="pt-BR" sz="4400" dirty="0">
                <a:latin typeface="Panton Bold" panose="00000800000000000000" pitchFamily="2" charset="0"/>
              </a:rPr>
              <a:t>(</a:t>
            </a:r>
            <a:r>
              <a:rPr lang="pt-BR" sz="4400" dirty="0" err="1">
                <a:latin typeface="Panton Bold" panose="00000800000000000000" pitchFamily="2" charset="0"/>
              </a:rPr>
              <a:t>Sl</a:t>
            </a:r>
            <a:r>
              <a:rPr lang="pt-BR" sz="4400" dirty="0">
                <a:latin typeface="Panton Bold" panose="00000800000000000000" pitchFamily="2" charset="0"/>
              </a:rPr>
              <a:t> 63.3,4)</a:t>
            </a:r>
          </a:p>
        </p:txBody>
      </p:sp>
      <p:sp>
        <p:nvSpPr>
          <p:cNvPr id="11" name="Retângulo 10">
            <a:extLst>
              <a:ext uri="{FF2B5EF4-FFF2-40B4-BE49-F238E27FC236}">
                <a16:creationId xmlns:a16="http://schemas.microsoft.com/office/drawing/2014/main" id="{5EA6DBC3-BCDB-4F15-B05F-15F1A619ACEE}"/>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bg1"/>
                </a:solidFill>
                <a:latin typeface="Abadi" panose="020B0604020104020204" pitchFamily="34" charset="0"/>
              </a:rPr>
              <a:t>Pr. Daladier Lima</a:t>
            </a:r>
          </a:p>
        </p:txBody>
      </p:sp>
      <p:sp>
        <p:nvSpPr>
          <p:cNvPr id="8" name="Retângulo 7">
            <a:extLst>
              <a:ext uri="{FF2B5EF4-FFF2-40B4-BE49-F238E27FC236}">
                <a16:creationId xmlns:a16="http://schemas.microsoft.com/office/drawing/2014/main" id="{BD0C8126-80AC-4F5B-A181-B9A50227970E}"/>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bg1"/>
                </a:solidFill>
                <a:latin typeface="Abadi" panose="020B0604020104020204" pitchFamily="34" charset="0"/>
              </a:rPr>
              <a:t>Pr. Daladier Lima</a:t>
            </a:r>
          </a:p>
        </p:txBody>
      </p:sp>
      <p:pic>
        <p:nvPicPr>
          <p:cNvPr id="13" name="Imagem 12" descr="Homem de terno e óculos&#10;&#10;Descrição gerada automaticamente">
            <a:extLst>
              <a:ext uri="{FF2B5EF4-FFF2-40B4-BE49-F238E27FC236}">
                <a16:creationId xmlns:a16="http://schemas.microsoft.com/office/drawing/2014/main" id="{9D2CB5C5-E705-4F54-9620-32BF2A12F9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68964" y="256168"/>
            <a:ext cx="969573" cy="969573"/>
          </a:xfrm>
          <a:prstGeom prst="rect">
            <a:avLst/>
          </a:prstGeom>
        </p:spPr>
      </p:pic>
    </p:spTree>
    <p:extLst>
      <p:ext uri="{BB962C8B-B14F-4D97-AF65-F5344CB8AC3E}">
        <p14:creationId xmlns:p14="http://schemas.microsoft.com/office/powerpoint/2010/main" val="1959462622"/>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luxograma: Processo 5">
            <a:extLst>
              <a:ext uri="{FF2B5EF4-FFF2-40B4-BE49-F238E27FC236}">
                <a16:creationId xmlns:a16="http://schemas.microsoft.com/office/drawing/2014/main" id="{B5035D5A-0B72-1B3D-F99F-D4F2207E4B6E}"/>
              </a:ext>
            </a:extLst>
          </p:cNvPr>
          <p:cNvSpPr/>
          <p:nvPr/>
        </p:nvSpPr>
        <p:spPr>
          <a:xfrm>
            <a:off x="-3751" y="0"/>
            <a:ext cx="12195750" cy="1659346"/>
          </a:xfrm>
          <a:prstGeom prst="flowChartProcess">
            <a:avLst/>
          </a:prstGeom>
          <a:blipFill dpi="0" rotWithShape="1">
            <a:blip r:embed="rId2">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pic>
        <p:nvPicPr>
          <p:cNvPr id="3" name="Picture 2" descr="Temas para culto de Avivamento">
            <a:extLst>
              <a:ext uri="{FF2B5EF4-FFF2-40B4-BE49-F238E27FC236}">
                <a16:creationId xmlns:a16="http://schemas.microsoft.com/office/drawing/2014/main" id="{5C0C6602-C68D-2700-13C5-D8674C38E8E7}"/>
              </a:ext>
            </a:extLst>
          </p:cNvPr>
          <p:cNvPicPr>
            <a:picLocks noChangeAspect="1" noChangeArrowheads="1"/>
          </p:cNvPicPr>
          <p:nvPr/>
        </p:nvPicPr>
        <p:blipFill>
          <a:blip r:embed="rId3">
            <a:alphaModFix amt="20000"/>
            <a:extLst>
              <a:ext uri="{28A0092B-C50C-407E-A947-70E740481C1C}">
                <a14:useLocalDpi xmlns:a14="http://schemas.microsoft.com/office/drawing/2010/main" val="0"/>
              </a:ext>
            </a:extLst>
          </a:blip>
          <a:srcRect/>
          <a:stretch>
            <a:fillRect/>
          </a:stretch>
        </p:blipFill>
        <p:spPr bwMode="auto">
          <a:xfrm>
            <a:off x="-3751" y="0"/>
            <a:ext cx="12191999" cy="6860967"/>
          </a:xfrm>
          <a:prstGeom prst="rect">
            <a:avLst/>
          </a:prstGeom>
          <a:noFill/>
          <a:extLst>
            <a:ext uri="{909E8E84-426E-40DD-AFC4-6F175D3DCCD1}">
              <a14:hiddenFill xmlns:a14="http://schemas.microsoft.com/office/drawing/2010/main">
                <a:solidFill>
                  <a:srgbClr val="FFFFFF"/>
                </a:solidFill>
              </a14:hiddenFill>
            </a:ext>
          </a:extLst>
        </p:spPr>
      </p:pic>
      <p:sp>
        <p:nvSpPr>
          <p:cNvPr id="16" name="Título 15">
            <a:extLst>
              <a:ext uri="{FF2B5EF4-FFF2-40B4-BE49-F238E27FC236}">
                <a16:creationId xmlns:a16="http://schemas.microsoft.com/office/drawing/2014/main" id="{CB554169-CB08-4B92-A1EE-27A5D20D150E}"/>
              </a:ext>
            </a:extLst>
          </p:cNvPr>
          <p:cNvSpPr>
            <a:spLocks noGrp="1"/>
          </p:cNvSpPr>
          <p:nvPr>
            <p:ph type="ctrTitle"/>
          </p:nvPr>
        </p:nvSpPr>
        <p:spPr>
          <a:xfrm>
            <a:off x="89850" y="49555"/>
            <a:ext cx="9819249" cy="1447942"/>
          </a:xfrm>
        </p:spPr>
        <p:txBody>
          <a:bodyPr>
            <a:normAutofit/>
          </a:bodyPr>
          <a:lstStyle/>
          <a:p>
            <a:pPr algn="l"/>
            <a:r>
              <a:rPr lang="pt-BR" sz="4000" dirty="0">
                <a:solidFill>
                  <a:schemeClr val="bg1"/>
                </a:solidFill>
                <a:latin typeface="Panton ExtraBold" panose="00000900000000000000" pitchFamily="50" charset="0"/>
              </a:rPr>
              <a:t>VERDADE PRÁTICA</a:t>
            </a:r>
          </a:p>
        </p:txBody>
      </p:sp>
      <p:sp>
        <p:nvSpPr>
          <p:cNvPr id="11" name="Retângulo 10">
            <a:extLst>
              <a:ext uri="{FF2B5EF4-FFF2-40B4-BE49-F238E27FC236}">
                <a16:creationId xmlns:a16="http://schemas.microsoft.com/office/drawing/2014/main" id="{5EA6DBC3-BCDB-4F15-B05F-15F1A619ACEE}"/>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bg1"/>
                </a:solidFill>
                <a:latin typeface="Abadi" panose="020B0604020104020204" pitchFamily="34" charset="0"/>
              </a:rPr>
              <a:t>Pr. Daladier Lima</a:t>
            </a:r>
          </a:p>
        </p:txBody>
      </p:sp>
      <p:sp>
        <p:nvSpPr>
          <p:cNvPr id="8" name="Retângulo 7">
            <a:extLst>
              <a:ext uri="{FF2B5EF4-FFF2-40B4-BE49-F238E27FC236}">
                <a16:creationId xmlns:a16="http://schemas.microsoft.com/office/drawing/2014/main" id="{BD0C8126-80AC-4F5B-A181-B9A50227970E}"/>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bg1"/>
                </a:solidFill>
                <a:latin typeface="Abadi" panose="020B0604020104020204" pitchFamily="34" charset="0"/>
              </a:rPr>
              <a:t>Pr. Daladier Lima</a:t>
            </a:r>
          </a:p>
        </p:txBody>
      </p:sp>
      <p:pic>
        <p:nvPicPr>
          <p:cNvPr id="13" name="Imagem 12" descr="Homem de terno e óculos&#10;&#10;Descrição gerada automaticamente">
            <a:extLst>
              <a:ext uri="{FF2B5EF4-FFF2-40B4-BE49-F238E27FC236}">
                <a16:creationId xmlns:a16="http://schemas.microsoft.com/office/drawing/2014/main" id="{9D2CB5C5-E705-4F54-9620-32BF2A12F9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68964" y="256168"/>
            <a:ext cx="969573" cy="969573"/>
          </a:xfrm>
          <a:prstGeom prst="rect">
            <a:avLst/>
          </a:prstGeom>
        </p:spPr>
      </p:pic>
      <p:sp>
        <p:nvSpPr>
          <p:cNvPr id="4" name="CaixaDeTexto 3">
            <a:extLst>
              <a:ext uri="{FF2B5EF4-FFF2-40B4-BE49-F238E27FC236}">
                <a16:creationId xmlns:a16="http://schemas.microsoft.com/office/drawing/2014/main" id="{787C36A5-817C-EEFD-4DC8-544808CE9B7C}"/>
              </a:ext>
            </a:extLst>
          </p:cNvPr>
          <p:cNvSpPr txBox="1"/>
          <p:nvPr/>
        </p:nvSpPr>
        <p:spPr>
          <a:xfrm>
            <a:off x="615787" y="2459741"/>
            <a:ext cx="10952921" cy="2123658"/>
          </a:xfrm>
          <a:prstGeom prst="rect">
            <a:avLst/>
          </a:prstGeom>
          <a:noFill/>
        </p:spPr>
        <p:txBody>
          <a:bodyPr wrap="square" rtlCol="0">
            <a:spAutoFit/>
          </a:bodyPr>
          <a:lstStyle/>
          <a:p>
            <a:pPr algn="ctr"/>
            <a:r>
              <a:rPr lang="pt-BR" sz="4400" dirty="0">
                <a:latin typeface="Panton Bold" panose="00000800000000000000" pitchFamily="2" charset="0"/>
              </a:rPr>
              <a:t>A </a:t>
            </a:r>
            <a:r>
              <a:rPr lang="pt-BR" sz="4400" dirty="0">
                <a:solidFill>
                  <a:schemeClr val="accent1"/>
                </a:solidFill>
                <a:latin typeface="Panton Bold" panose="00000800000000000000" pitchFamily="2" charset="0"/>
              </a:rPr>
              <a:t>presença do Espírito Santo </a:t>
            </a:r>
            <a:r>
              <a:rPr lang="pt-BR" sz="4400" dirty="0">
                <a:latin typeface="Panton Bold" panose="00000800000000000000" pitchFamily="2" charset="0"/>
              </a:rPr>
              <a:t>é uma realidade em todos os dias da vida de um </a:t>
            </a:r>
            <a:r>
              <a:rPr lang="pt-BR" sz="4400" dirty="0">
                <a:solidFill>
                  <a:schemeClr val="accent1"/>
                </a:solidFill>
                <a:latin typeface="Panton Bold" panose="00000800000000000000" pitchFamily="2" charset="0"/>
              </a:rPr>
              <a:t>crente avivado</a:t>
            </a:r>
            <a:r>
              <a:rPr lang="pt-BR" sz="4400" dirty="0">
                <a:latin typeface="Panton Bold" panose="00000800000000000000" pitchFamily="2" charset="0"/>
              </a:rPr>
              <a:t>.</a:t>
            </a:r>
          </a:p>
        </p:txBody>
      </p:sp>
    </p:spTree>
    <p:extLst>
      <p:ext uri="{BB962C8B-B14F-4D97-AF65-F5344CB8AC3E}">
        <p14:creationId xmlns:p14="http://schemas.microsoft.com/office/powerpoint/2010/main" val="2415565315"/>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uxograma: Processo 3">
            <a:extLst>
              <a:ext uri="{FF2B5EF4-FFF2-40B4-BE49-F238E27FC236}">
                <a16:creationId xmlns:a16="http://schemas.microsoft.com/office/drawing/2014/main" id="{6579A32B-8039-BBA9-79F1-4E03819591EB}"/>
              </a:ext>
            </a:extLst>
          </p:cNvPr>
          <p:cNvSpPr/>
          <p:nvPr/>
        </p:nvSpPr>
        <p:spPr>
          <a:xfrm>
            <a:off x="-3751" y="0"/>
            <a:ext cx="12195750" cy="1659346"/>
          </a:xfrm>
          <a:prstGeom prst="flowChartProcess">
            <a:avLst/>
          </a:prstGeom>
          <a:blipFill dpi="0" rotWithShape="1">
            <a:blip r:embed="rId2">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pic>
        <p:nvPicPr>
          <p:cNvPr id="3" name="Picture 2" descr="Temas para culto de Avivamento">
            <a:extLst>
              <a:ext uri="{FF2B5EF4-FFF2-40B4-BE49-F238E27FC236}">
                <a16:creationId xmlns:a16="http://schemas.microsoft.com/office/drawing/2014/main" id="{5C0C6602-C68D-2700-13C5-D8674C38E8E7}"/>
              </a:ext>
            </a:extLst>
          </p:cNvPr>
          <p:cNvPicPr>
            <a:picLocks noChangeAspect="1" noChangeArrowheads="1"/>
          </p:cNvPicPr>
          <p:nvPr/>
        </p:nvPicPr>
        <p:blipFill>
          <a:blip r:embed="rId3">
            <a:alphaModFix amt="20000"/>
            <a:extLst>
              <a:ext uri="{28A0092B-C50C-407E-A947-70E740481C1C}">
                <a14:useLocalDpi xmlns:a14="http://schemas.microsoft.com/office/drawing/2010/main" val="0"/>
              </a:ext>
            </a:extLst>
          </a:blip>
          <a:srcRect/>
          <a:stretch>
            <a:fillRect/>
          </a:stretch>
        </p:blipFill>
        <p:spPr bwMode="auto">
          <a:xfrm>
            <a:off x="-3751" y="0"/>
            <a:ext cx="12191999" cy="6860967"/>
          </a:xfrm>
          <a:prstGeom prst="rect">
            <a:avLst/>
          </a:prstGeom>
          <a:noFill/>
          <a:extLst>
            <a:ext uri="{909E8E84-426E-40DD-AFC4-6F175D3DCCD1}">
              <a14:hiddenFill xmlns:a14="http://schemas.microsoft.com/office/drawing/2010/main">
                <a:solidFill>
                  <a:srgbClr val="FFFFFF"/>
                </a:solidFill>
              </a14:hiddenFill>
            </a:ext>
          </a:extLst>
        </p:spPr>
      </p:pic>
      <p:sp>
        <p:nvSpPr>
          <p:cNvPr id="16" name="Título 15">
            <a:extLst>
              <a:ext uri="{FF2B5EF4-FFF2-40B4-BE49-F238E27FC236}">
                <a16:creationId xmlns:a16="http://schemas.microsoft.com/office/drawing/2014/main" id="{CB554169-CB08-4B92-A1EE-27A5D20D150E}"/>
              </a:ext>
            </a:extLst>
          </p:cNvPr>
          <p:cNvSpPr>
            <a:spLocks noGrp="1"/>
          </p:cNvSpPr>
          <p:nvPr>
            <p:ph type="ctrTitle"/>
          </p:nvPr>
        </p:nvSpPr>
        <p:spPr>
          <a:xfrm>
            <a:off x="89850" y="49555"/>
            <a:ext cx="9819249" cy="1447942"/>
          </a:xfrm>
        </p:spPr>
        <p:txBody>
          <a:bodyPr>
            <a:normAutofit/>
          </a:bodyPr>
          <a:lstStyle/>
          <a:p>
            <a:pPr algn="l"/>
            <a:r>
              <a:rPr lang="pt-BR" sz="4000" dirty="0">
                <a:solidFill>
                  <a:schemeClr val="bg1"/>
                </a:solidFill>
                <a:latin typeface="Panton ExtraBold" panose="00000900000000000000" pitchFamily="50" charset="0"/>
              </a:rPr>
              <a:t>LEITURA DIÁRIA</a:t>
            </a:r>
          </a:p>
        </p:txBody>
      </p:sp>
      <p:sp>
        <p:nvSpPr>
          <p:cNvPr id="11" name="Retângulo 10">
            <a:extLst>
              <a:ext uri="{FF2B5EF4-FFF2-40B4-BE49-F238E27FC236}">
                <a16:creationId xmlns:a16="http://schemas.microsoft.com/office/drawing/2014/main" id="{5EA6DBC3-BCDB-4F15-B05F-15F1A619ACEE}"/>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bg1"/>
                </a:solidFill>
                <a:latin typeface="Abadi" panose="020B0604020104020204" pitchFamily="34" charset="0"/>
              </a:rPr>
              <a:t>Pr. Daladier Lima</a:t>
            </a:r>
          </a:p>
        </p:txBody>
      </p:sp>
      <p:sp>
        <p:nvSpPr>
          <p:cNvPr id="8" name="Retângulo 7">
            <a:extLst>
              <a:ext uri="{FF2B5EF4-FFF2-40B4-BE49-F238E27FC236}">
                <a16:creationId xmlns:a16="http://schemas.microsoft.com/office/drawing/2014/main" id="{BD0C8126-80AC-4F5B-A181-B9A50227970E}"/>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bg1"/>
                </a:solidFill>
                <a:latin typeface="Abadi" panose="020B0604020104020204" pitchFamily="34" charset="0"/>
              </a:rPr>
              <a:t>Pr. Daladier Lima</a:t>
            </a:r>
          </a:p>
        </p:txBody>
      </p:sp>
      <p:pic>
        <p:nvPicPr>
          <p:cNvPr id="13" name="Imagem 12" descr="Homem de terno e óculos&#10;&#10;Descrição gerada automaticamente">
            <a:extLst>
              <a:ext uri="{FF2B5EF4-FFF2-40B4-BE49-F238E27FC236}">
                <a16:creationId xmlns:a16="http://schemas.microsoft.com/office/drawing/2014/main" id="{9D2CB5C5-E705-4F54-9620-32BF2A12F9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68964" y="256168"/>
            <a:ext cx="969573" cy="969573"/>
          </a:xfrm>
          <a:prstGeom prst="rect">
            <a:avLst/>
          </a:prstGeom>
        </p:spPr>
      </p:pic>
      <p:sp>
        <p:nvSpPr>
          <p:cNvPr id="5" name="CaixaDeTexto 4">
            <a:extLst>
              <a:ext uri="{FF2B5EF4-FFF2-40B4-BE49-F238E27FC236}">
                <a16:creationId xmlns:a16="http://schemas.microsoft.com/office/drawing/2014/main" id="{0823D7C2-6D80-8F1E-715C-0ED61A3A13C1}"/>
              </a:ext>
            </a:extLst>
          </p:cNvPr>
          <p:cNvSpPr txBox="1"/>
          <p:nvPr/>
        </p:nvSpPr>
        <p:spPr>
          <a:xfrm>
            <a:off x="695740" y="2111465"/>
            <a:ext cx="10952921" cy="4524315"/>
          </a:xfrm>
          <a:prstGeom prst="rect">
            <a:avLst/>
          </a:prstGeom>
          <a:noFill/>
        </p:spPr>
        <p:txBody>
          <a:bodyPr wrap="square" rtlCol="0">
            <a:spAutoFit/>
          </a:bodyPr>
          <a:lstStyle/>
          <a:p>
            <a:r>
              <a:rPr lang="pt-BR" sz="2400" dirty="0">
                <a:latin typeface="Panton Black" panose="00000A00000000000000" pitchFamily="2" charset="0"/>
              </a:rPr>
              <a:t>Segunda — </a:t>
            </a:r>
            <a:r>
              <a:rPr lang="pt-BR" sz="2400" dirty="0" err="1">
                <a:latin typeface="Panton Black" panose="00000A00000000000000" pitchFamily="2" charset="0"/>
              </a:rPr>
              <a:t>Sl</a:t>
            </a:r>
            <a:r>
              <a:rPr lang="pt-BR" sz="2400" dirty="0">
                <a:latin typeface="Panton Black" panose="00000A00000000000000" pitchFamily="2" charset="0"/>
              </a:rPr>
              <a:t> 55:7</a:t>
            </a:r>
          </a:p>
          <a:p>
            <a:r>
              <a:rPr lang="pt-BR" sz="2400" dirty="0">
                <a:latin typeface="Panton" panose="00000500000000000000" pitchFamily="2" charset="0"/>
              </a:rPr>
              <a:t>A oração do salmista três vezes ao dia</a:t>
            </a:r>
          </a:p>
          <a:p>
            <a:r>
              <a:rPr lang="pt-BR" sz="2400" dirty="0">
                <a:latin typeface="Panton Black" panose="00000A00000000000000" pitchFamily="2" charset="0"/>
              </a:rPr>
              <a:t>Terça — </a:t>
            </a:r>
            <a:r>
              <a:rPr lang="pt-BR" sz="2400" dirty="0" err="1">
                <a:latin typeface="Panton Black" panose="00000A00000000000000" pitchFamily="2" charset="0"/>
              </a:rPr>
              <a:t>Dn</a:t>
            </a:r>
            <a:r>
              <a:rPr lang="pt-BR" sz="2400" dirty="0">
                <a:latin typeface="Panton Black" panose="00000A00000000000000" pitchFamily="2" charset="0"/>
              </a:rPr>
              <a:t> 6:10</a:t>
            </a:r>
          </a:p>
          <a:p>
            <a:r>
              <a:rPr lang="pt-BR" sz="2400" dirty="0">
                <a:latin typeface="Panton" panose="00000500000000000000" pitchFamily="2" charset="0"/>
              </a:rPr>
              <a:t>Daniel orava três vezes ao dia</a:t>
            </a:r>
          </a:p>
          <a:p>
            <a:r>
              <a:rPr lang="pt-BR" sz="2400" dirty="0">
                <a:latin typeface="Panton Black" panose="00000A00000000000000" pitchFamily="2" charset="0"/>
              </a:rPr>
              <a:t>Quarta — </a:t>
            </a:r>
            <a:r>
              <a:rPr lang="pt-BR" sz="2400" dirty="0" err="1">
                <a:latin typeface="Panton Black" panose="00000A00000000000000" pitchFamily="2" charset="0"/>
              </a:rPr>
              <a:t>Sl</a:t>
            </a:r>
            <a:r>
              <a:rPr lang="pt-BR" sz="2400" dirty="0">
                <a:latin typeface="Panton Black" panose="00000A00000000000000" pitchFamily="2" charset="0"/>
              </a:rPr>
              <a:t> 119:11</a:t>
            </a:r>
          </a:p>
          <a:p>
            <a:r>
              <a:rPr lang="pt-BR" sz="2400" dirty="0">
                <a:latin typeface="Panton" panose="00000500000000000000" pitchFamily="2" charset="0"/>
              </a:rPr>
              <a:t>Escondendo Palavra no coração para não pecar</a:t>
            </a:r>
          </a:p>
          <a:p>
            <a:r>
              <a:rPr lang="pt-BR" sz="2400" dirty="0">
                <a:latin typeface="Panton Black" panose="00000A00000000000000" pitchFamily="2" charset="0"/>
              </a:rPr>
              <a:t>Quinta — </a:t>
            </a:r>
            <a:r>
              <a:rPr lang="pt-BR" sz="2400" dirty="0" err="1">
                <a:latin typeface="Panton Black" panose="00000A00000000000000" pitchFamily="2" charset="0"/>
              </a:rPr>
              <a:t>Sl</a:t>
            </a:r>
            <a:r>
              <a:rPr lang="pt-BR" sz="2400" dirty="0">
                <a:latin typeface="Panton Black" panose="00000A00000000000000" pitchFamily="2" charset="0"/>
              </a:rPr>
              <a:t> 119:105</a:t>
            </a:r>
          </a:p>
          <a:p>
            <a:r>
              <a:rPr lang="pt-BR" sz="2400" dirty="0">
                <a:latin typeface="Panton" panose="00000500000000000000" pitchFamily="2" charset="0"/>
              </a:rPr>
              <a:t>A Palavra de Deus dirige a vida do crente</a:t>
            </a:r>
          </a:p>
          <a:p>
            <a:r>
              <a:rPr lang="pt-BR" sz="2400" dirty="0">
                <a:latin typeface="Panton Black" panose="00000A00000000000000" pitchFamily="2" charset="0"/>
              </a:rPr>
              <a:t>Sexta — 1 </a:t>
            </a:r>
            <a:r>
              <a:rPr lang="pt-BR" sz="2400" dirty="0" err="1">
                <a:latin typeface="Panton Black" panose="00000A00000000000000" pitchFamily="2" charset="0"/>
              </a:rPr>
              <a:t>Tm</a:t>
            </a:r>
            <a:r>
              <a:rPr lang="pt-BR" sz="2400" dirty="0">
                <a:latin typeface="Panton Black" panose="00000A00000000000000" pitchFamily="2" charset="0"/>
              </a:rPr>
              <a:t> 4.16</a:t>
            </a:r>
          </a:p>
          <a:p>
            <a:r>
              <a:rPr lang="pt-BR" sz="2400" dirty="0">
                <a:latin typeface="Panton" panose="00000500000000000000" pitchFamily="2" charset="0"/>
              </a:rPr>
              <a:t>A pregação avivada é seguida de sinais e maravilhas</a:t>
            </a:r>
          </a:p>
          <a:p>
            <a:r>
              <a:rPr lang="pt-BR" sz="2400" dirty="0">
                <a:latin typeface="Panton Black" panose="00000A00000000000000" pitchFamily="2" charset="0"/>
              </a:rPr>
              <a:t>Sábado — 1 </a:t>
            </a:r>
            <a:r>
              <a:rPr lang="pt-BR" sz="2400" dirty="0" err="1">
                <a:latin typeface="Panton Black" panose="00000A00000000000000" pitchFamily="2" charset="0"/>
              </a:rPr>
              <a:t>Pe</a:t>
            </a:r>
            <a:r>
              <a:rPr lang="pt-BR" sz="2400" dirty="0">
                <a:latin typeface="Panton Black" panose="00000A00000000000000" pitchFamily="2" charset="0"/>
              </a:rPr>
              <a:t> 1.15,16</a:t>
            </a:r>
          </a:p>
          <a:p>
            <a:r>
              <a:rPr lang="pt-BR" sz="2400" dirty="0">
                <a:latin typeface="Panton" panose="00000500000000000000" pitchFamily="2" charset="0"/>
              </a:rPr>
              <a:t>Sendo santo em todas as áreas da vida</a:t>
            </a:r>
          </a:p>
        </p:txBody>
      </p:sp>
    </p:spTree>
    <p:extLst>
      <p:ext uri="{BB962C8B-B14F-4D97-AF65-F5344CB8AC3E}">
        <p14:creationId xmlns:p14="http://schemas.microsoft.com/office/powerpoint/2010/main" val="1905673242"/>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luxograma: Processo 6">
            <a:extLst>
              <a:ext uri="{FF2B5EF4-FFF2-40B4-BE49-F238E27FC236}">
                <a16:creationId xmlns:a16="http://schemas.microsoft.com/office/drawing/2014/main" id="{45813865-B418-2C04-D97F-53EA16F7A1D1}"/>
              </a:ext>
            </a:extLst>
          </p:cNvPr>
          <p:cNvSpPr/>
          <p:nvPr/>
        </p:nvSpPr>
        <p:spPr>
          <a:xfrm>
            <a:off x="-3751" y="0"/>
            <a:ext cx="12195750" cy="1659346"/>
          </a:xfrm>
          <a:prstGeom prst="flowChartProcess">
            <a:avLst/>
          </a:prstGeom>
          <a:blipFill dpi="0" rotWithShape="1">
            <a:blip r:embed="rId2">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pic>
        <p:nvPicPr>
          <p:cNvPr id="3" name="Picture 2" descr="Temas para culto de Avivamento">
            <a:extLst>
              <a:ext uri="{FF2B5EF4-FFF2-40B4-BE49-F238E27FC236}">
                <a16:creationId xmlns:a16="http://schemas.microsoft.com/office/drawing/2014/main" id="{5C0C6602-C68D-2700-13C5-D8674C38E8E7}"/>
              </a:ext>
            </a:extLst>
          </p:cNvPr>
          <p:cNvPicPr>
            <a:picLocks noChangeAspect="1" noChangeArrowheads="1"/>
          </p:cNvPicPr>
          <p:nvPr/>
        </p:nvPicPr>
        <p:blipFill>
          <a:blip r:embed="rId3">
            <a:alphaModFix amt="20000"/>
            <a:extLst>
              <a:ext uri="{28A0092B-C50C-407E-A947-70E740481C1C}">
                <a14:useLocalDpi xmlns:a14="http://schemas.microsoft.com/office/drawing/2010/main" val="0"/>
              </a:ext>
            </a:extLst>
          </a:blip>
          <a:srcRect/>
          <a:stretch>
            <a:fillRect/>
          </a:stretch>
        </p:blipFill>
        <p:spPr bwMode="auto">
          <a:xfrm>
            <a:off x="-3751" y="0"/>
            <a:ext cx="12191999" cy="6860967"/>
          </a:xfrm>
          <a:prstGeom prst="rect">
            <a:avLst/>
          </a:prstGeom>
          <a:noFill/>
          <a:extLst>
            <a:ext uri="{909E8E84-426E-40DD-AFC4-6F175D3DCCD1}">
              <a14:hiddenFill xmlns:a14="http://schemas.microsoft.com/office/drawing/2010/main">
                <a:solidFill>
                  <a:srgbClr val="FFFFFF"/>
                </a:solidFill>
              </a14:hiddenFill>
            </a:ext>
          </a:extLst>
        </p:spPr>
      </p:pic>
      <p:sp>
        <p:nvSpPr>
          <p:cNvPr id="16" name="Título 15">
            <a:extLst>
              <a:ext uri="{FF2B5EF4-FFF2-40B4-BE49-F238E27FC236}">
                <a16:creationId xmlns:a16="http://schemas.microsoft.com/office/drawing/2014/main" id="{CB554169-CB08-4B92-A1EE-27A5D20D150E}"/>
              </a:ext>
            </a:extLst>
          </p:cNvPr>
          <p:cNvSpPr>
            <a:spLocks noGrp="1"/>
          </p:cNvSpPr>
          <p:nvPr>
            <p:ph type="ctrTitle"/>
          </p:nvPr>
        </p:nvSpPr>
        <p:spPr>
          <a:xfrm>
            <a:off x="89850" y="49555"/>
            <a:ext cx="9819249" cy="1447942"/>
          </a:xfrm>
        </p:spPr>
        <p:txBody>
          <a:bodyPr>
            <a:normAutofit/>
          </a:bodyPr>
          <a:lstStyle/>
          <a:p>
            <a:pPr algn="l"/>
            <a:r>
              <a:rPr lang="pt-BR" sz="4000" dirty="0">
                <a:solidFill>
                  <a:schemeClr val="bg1"/>
                </a:solidFill>
                <a:latin typeface="Panton ExtraBold" panose="00000900000000000000" pitchFamily="50" charset="0"/>
              </a:rPr>
              <a:t>LEITURA BÍBLICA EM CLASSE</a:t>
            </a:r>
          </a:p>
        </p:txBody>
      </p:sp>
      <p:sp>
        <p:nvSpPr>
          <p:cNvPr id="11" name="Retângulo 10">
            <a:extLst>
              <a:ext uri="{FF2B5EF4-FFF2-40B4-BE49-F238E27FC236}">
                <a16:creationId xmlns:a16="http://schemas.microsoft.com/office/drawing/2014/main" id="{5EA6DBC3-BCDB-4F15-B05F-15F1A619ACEE}"/>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bg1"/>
                </a:solidFill>
                <a:latin typeface="Abadi" panose="020B0604020104020204" pitchFamily="34" charset="0"/>
              </a:rPr>
              <a:t>Pr. Daladier Lima</a:t>
            </a:r>
          </a:p>
        </p:txBody>
      </p:sp>
      <p:sp>
        <p:nvSpPr>
          <p:cNvPr id="8" name="Retângulo 7">
            <a:extLst>
              <a:ext uri="{FF2B5EF4-FFF2-40B4-BE49-F238E27FC236}">
                <a16:creationId xmlns:a16="http://schemas.microsoft.com/office/drawing/2014/main" id="{BD0C8126-80AC-4F5B-A181-B9A50227970E}"/>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bg1"/>
                </a:solidFill>
                <a:latin typeface="Abadi" panose="020B0604020104020204" pitchFamily="34" charset="0"/>
              </a:rPr>
              <a:t>Pr. Daladier Lima</a:t>
            </a:r>
          </a:p>
        </p:txBody>
      </p:sp>
      <p:pic>
        <p:nvPicPr>
          <p:cNvPr id="13" name="Imagem 12" descr="Homem de terno e óculos&#10;&#10;Descrição gerada automaticamente">
            <a:extLst>
              <a:ext uri="{FF2B5EF4-FFF2-40B4-BE49-F238E27FC236}">
                <a16:creationId xmlns:a16="http://schemas.microsoft.com/office/drawing/2014/main" id="{9D2CB5C5-E705-4F54-9620-32BF2A12F9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68964" y="256168"/>
            <a:ext cx="969573" cy="969573"/>
          </a:xfrm>
          <a:prstGeom prst="rect">
            <a:avLst/>
          </a:prstGeom>
        </p:spPr>
      </p:pic>
      <p:sp>
        <p:nvSpPr>
          <p:cNvPr id="5" name="CaixaDeTexto 4">
            <a:extLst>
              <a:ext uri="{FF2B5EF4-FFF2-40B4-BE49-F238E27FC236}">
                <a16:creationId xmlns:a16="http://schemas.microsoft.com/office/drawing/2014/main" id="{0823D7C2-6D80-8F1E-715C-0ED61A3A13C1}"/>
              </a:ext>
            </a:extLst>
          </p:cNvPr>
          <p:cNvSpPr txBox="1"/>
          <p:nvPr/>
        </p:nvSpPr>
        <p:spPr>
          <a:xfrm>
            <a:off x="615787" y="2097610"/>
            <a:ext cx="10952921" cy="3693319"/>
          </a:xfrm>
          <a:prstGeom prst="rect">
            <a:avLst/>
          </a:prstGeom>
          <a:noFill/>
        </p:spPr>
        <p:txBody>
          <a:bodyPr wrap="square" rtlCol="0">
            <a:spAutoFit/>
          </a:bodyPr>
          <a:lstStyle/>
          <a:p>
            <a:r>
              <a:rPr lang="pt-BR" sz="2600" dirty="0">
                <a:latin typeface="Panton Black" panose="00000A00000000000000" pitchFamily="2" charset="0"/>
              </a:rPr>
              <a:t>Salmos 63.1-8</a:t>
            </a:r>
          </a:p>
          <a:p>
            <a:r>
              <a:rPr lang="pt-BR" sz="2600" dirty="0">
                <a:latin typeface="Panton" panose="00000500000000000000" pitchFamily="2" charset="0"/>
              </a:rPr>
              <a:t>1 - Ó Deus, tu és o meu Deus; de madrugada te buscarei; a minha alma tem sede de ti; a minha carne te deseja muito em uma terra seca e cansada, onde não há água,</a:t>
            </a:r>
          </a:p>
          <a:p>
            <a:r>
              <a:rPr lang="pt-BR" sz="2600" dirty="0">
                <a:solidFill>
                  <a:schemeClr val="accent1"/>
                </a:solidFill>
                <a:latin typeface="Panton" panose="00000500000000000000" pitchFamily="2" charset="0"/>
              </a:rPr>
              <a:t>2 - para ver a tua fortaleza e a tua glória, como te vi no santuário</a:t>
            </a:r>
          </a:p>
          <a:p>
            <a:r>
              <a:rPr lang="pt-BR" sz="2600" dirty="0">
                <a:latin typeface="Panton" panose="00000500000000000000" pitchFamily="2" charset="0"/>
              </a:rPr>
              <a:t>3 - Porque a tua benignidade é melhor do que a vida; os meus lábios te louvarão.</a:t>
            </a:r>
          </a:p>
          <a:p>
            <a:r>
              <a:rPr lang="pt-BR" sz="2600" dirty="0">
                <a:solidFill>
                  <a:schemeClr val="accent1"/>
                </a:solidFill>
                <a:latin typeface="Panton" panose="00000500000000000000" pitchFamily="2" charset="0"/>
              </a:rPr>
              <a:t>4 - Assim, eu te bendirei enquanto viver; em teu nome levantarei as minhas mãos.</a:t>
            </a:r>
          </a:p>
        </p:txBody>
      </p:sp>
    </p:spTree>
    <p:extLst>
      <p:ext uri="{BB962C8B-B14F-4D97-AF65-F5344CB8AC3E}">
        <p14:creationId xmlns:p14="http://schemas.microsoft.com/office/powerpoint/2010/main" val="3231372370"/>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luxograma: Processo 6">
            <a:extLst>
              <a:ext uri="{FF2B5EF4-FFF2-40B4-BE49-F238E27FC236}">
                <a16:creationId xmlns:a16="http://schemas.microsoft.com/office/drawing/2014/main" id="{45813865-B418-2C04-D97F-53EA16F7A1D1}"/>
              </a:ext>
            </a:extLst>
          </p:cNvPr>
          <p:cNvSpPr/>
          <p:nvPr/>
        </p:nvSpPr>
        <p:spPr>
          <a:xfrm>
            <a:off x="-3751" y="0"/>
            <a:ext cx="12195750" cy="1659346"/>
          </a:xfrm>
          <a:prstGeom prst="flowChartProcess">
            <a:avLst/>
          </a:prstGeom>
          <a:blipFill dpi="0" rotWithShape="1">
            <a:blip r:embed="rId2">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pic>
        <p:nvPicPr>
          <p:cNvPr id="3" name="Picture 2" descr="Temas para culto de Avivamento">
            <a:extLst>
              <a:ext uri="{FF2B5EF4-FFF2-40B4-BE49-F238E27FC236}">
                <a16:creationId xmlns:a16="http://schemas.microsoft.com/office/drawing/2014/main" id="{5C0C6602-C68D-2700-13C5-D8674C38E8E7}"/>
              </a:ext>
            </a:extLst>
          </p:cNvPr>
          <p:cNvPicPr>
            <a:picLocks noChangeAspect="1" noChangeArrowheads="1"/>
          </p:cNvPicPr>
          <p:nvPr/>
        </p:nvPicPr>
        <p:blipFill>
          <a:blip r:embed="rId3">
            <a:alphaModFix amt="20000"/>
            <a:extLst>
              <a:ext uri="{28A0092B-C50C-407E-A947-70E740481C1C}">
                <a14:useLocalDpi xmlns:a14="http://schemas.microsoft.com/office/drawing/2010/main" val="0"/>
              </a:ext>
            </a:extLst>
          </a:blip>
          <a:srcRect/>
          <a:stretch>
            <a:fillRect/>
          </a:stretch>
        </p:blipFill>
        <p:spPr bwMode="auto">
          <a:xfrm>
            <a:off x="-3751" y="0"/>
            <a:ext cx="12191999" cy="6860967"/>
          </a:xfrm>
          <a:prstGeom prst="rect">
            <a:avLst/>
          </a:prstGeom>
          <a:noFill/>
          <a:extLst>
            <a:ext uri="{909E8E84-426E-40DD-AFC4-6F175D3DCCD1}">
              <a14:hiddenFill xmlns:a14="http://schemas.microsoft.com/office/drawing/2010/main">
                <a:solidFill>
                  <a:srgbClr val="FFFFFF"/>
                </a:solidFill>
              </a14:hiddenFill>
            </a:ext>
          </a:extLst>
        </p:spPr>
      </p:pic>
      <p:sp>
        <p:nvSpPr>
          <p:cNvPr id="16" name="Título 15">
            <a:extLst>
              <a:ext uri="{FF2B5EF4-FFF2-40B4-BE49-F238E27FC236}">
                <a16:creationId xmlns:a16="http://schemas.microsoft.com/office/drawing/2014/main" id="{CB554169-CB08-4B92-A1EE-27A5D20D150E}"/>
              </a:ext>
            </a:extLst>
          </p:cNvPr>
          <p:cNvSpPr>
            <a:spLocks noGrp="1"/>
          </p:cNvSpPr>
          <p:nvPr>
            <p:ph type="ctrTitle"/>
          </p:nvPr>
        </p:nvSpPr>
        <p:spPr>
          <a:xfrm>
            <a:off x="89850" y="49555"/>
            <a:ext cx="9819249" cy="1447942"/>
          </a:xfrm>
        </p:spPr>
        <p:txBody>
          <a:bodyPr>
            <a:normAutofit/>
          </a:bodyPr>
          <a:lstStyle/>
          <a:p>
            <a:pPr algn="l"/>
            <a:r>
              <a:rPr lang="pt-BR" sz="4000" dirty="0">
                <a:solidFill>
                  <a:schemeClr val="bg1"/>
                </a:solidFill>
                <a:latin typeface="Panton ExtraBold" panose="00000900000000000000" pitchFamily="50" charset="0"/>
              </a:rPr>
              <a:t>LEITURA BÍBLICA EM CLASSE</a:t>
            </a:r>
          </a:p>
        </p:txBody>
      </p:sp>
      <p:sp>
        <p:nvSpPr>
          <p:cNvPr id="11" name="Retângulo 10">
            <a:extLst>
              <a:ext uri="{FF2B5EF4-FFF2-40B4-BE49-F238E27FC236}">
                <a16:creationId xmlns:a16="http://schemas.microsoft.com/office/drawing/2014/main" id="{5EA6DBC3-BCDB-4F15-B05F-15F1A619ACEE}"/>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bg1"/>
                </a:solidFill>
                <a:latin typeface="Abadi" panose="020B0604020104020204" pitchFamily="34" charset="0"/>
              </a:rPr>
              <a:t>Pr. Daladier Lima</a:t>
            </a:r>
          </a:p>
        </p:txBody>
      </p:sp>
      <p:sp>
        <p:nvSpPr>
          <p:cNvPr id="8" name="Retângulo 7">
            <a:extLst>
              <a:ext uri="{FF2B5EF4-FFF2-40B4-BE49-F238E27FC236}">
                <a16:creationId xmlns:a16="http://schemas.microsoft.com/office/drawing/2014/main" id="{BD0C8126-80AC-4F5B-A181-B9A50227970E}"/>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bg1"/>
                </a:solidFill>
                <a:latin typeface="Abadi" panose="020B0604020104020204" pitchFamily="34" charset="0"/>
              </a:rPr>
              <a:t>Pr. Daladier Lima</a:t>
            </a:r>
          </a:p>
        </p:txBody>
      </p:sp>
      <p:pic>
        <p:nvPicPr>
          <p:cNvPr id="13" name="Imagem 12" descr="Homem de terno e óculos&#10;&#10;Descrição gerada automaticamente">
            <a:extLst>
              <a:ext uri="{FF2B5EF4-FFF2-40B4-BE49-F238E27FC236}">
                <a16:creationId xmlns:a16="http://schemas.microsoft.com/office/drawing/2014/main" id="{9D2CB5C5-E705-4F54-9620-32BF2A12F9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68964" y="256168"/>
            <a:ext cx="969573" cy="969573"/>
          </a:xfrm>
          <a:prstGeom prst="rect">
            <a:avLst/>
          </a:prstGeom>
        </p:spPr>
      </p:pic>
      <p:sp>
        <p:nvSpPr>
          <p:cNvPr id="5" name="CaixaDeTexto 4">
            <a:extLst>
              <a:ext uri="{FF2B5EF4-FFF2-40B4-BE49-F238E27FC236}">
                <a16:creationId xmlns:a16="http://schemas.microsoft.com/office/drawing/2014/main" id="{0823D7C2-6D80-8F1E-715C-0ED61A3A13C1}"/>
              </a:ext>
            </a:extLst>
          </p:cNvPr>
          <p:cNvSpPr txBox="1"/>
          <p:nvPr/>
        </p:nvSpPr>
        <p:spPr>
          <a:xfrm>
            <a:off x="615787" y="2097610"/>
            <a:ext cx="10952921" cy="2092881"/>
          </a:xfrm>
          <a:prstGeom prst="rect">
            <a:avLst/>
          </a:prstGeom>
          <a:noFill/>
        </p:spPr>
        <p:txBody>
          <a:bodyPr wrap="square" rtlCol="0">
            <a:spAutoFit/>
          </a:bodyPr>
          <a:lstStyle/>
          <a:p>
            <a:r>
              <a:rPr lang="pt-BR" sz="2600" dirty="0">
                <a:latin typeface="Panton Black" panose="00000A00000000000000" pitchFamily="2" charset="0"/>
              </a:rPr>
              <a:t>Salmos 63.1-8</a:t>
            </a:r>
          </a:p>
          <a:p>
            <a:r>
              <a:rPr lang="pt-BR" sz="2600" dirty="0">
                <a:latin typeface="Panton" panose="00000500000000000000" pitchFamily="2" charset="0"/>
              </a:rPr>
              <a:t>5- A minha alma se fartará, como de tutano e de gordura; e a minha boca te louvará com alegres lábios,</a:t>
            </a:r>
          </a:p>
          <a:p>
            <a:r>
              <a:rPr lang="pt-BR" sz="2600" dirty="0">
                <a:solidFill>
                  <a:schemeClr val="accent1"/>
                </a:solidFill>
                <a:latin typeface="Panton" panose="00000500000000000000" pitchFamily="2" charset="0"/>
              </a:rPr>
              <a:t>6- quando me lembrar de ti na minha cama e meditar em ti nas vigílias da noite.</a:t>
            </a:r>
          </a:p>
        </p:txBody>
      </p:sp>
    </p:spTree>
    <p:extLst>
      <p:ext uri="{BB962C8B-B14F-4D97-AF65-F5344CB8AC3E}">
        <p14:creationId xmlns:p14="http://schemas.microsoft.com/office/powerpoint/2010/main" val="3964537432"/>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uxograma: Processo 3">
            <a:extLst>
              <a:ext uri="{FF2B5EF4-FFF2-40B4-BE49-F238E27FC236}">
                <a16:creationId xmlns:a16="http://schemas.microsoft.com/office/drawing/2014/main" id="{DBEA1B22-0DB4-6C80-AB30-E46E05C87852}"/>
              </a:ext>
            </a:extLst>
          </p:cNvPr>
          <p:cNvSpPr/>
          <p:nvPr/>
        </p:nvSpPr>
        <p:spPr>
          <a:xfrm>
            <a:off x="-3751" y="0"/>
            <a:ext cx="12195750" cy="1659346"/>
          </a:xfrm>
          <a:prstGeom prst="flowChartProcess">
            <a:avLst/>
          </a:prstGeom>
          <a:blipFill dpi="0" rotWithShape="1">
            <a:blip r:embed="rId2">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pic>
        <p:nvPicPr>
          <p:cNvPr id="3" name="Picture 2" descr="Temas para culto de Avivamento">
            <a:extLst>
              <a:ext uri="{FF2B5EF4-FFF2-40B4-BE49-F238E27FC236}">
                <a16:creationId xmlns:a16="http://schemas.microsoft.com/office/drawing/2014/main" id="{5C0C6602-C68D-2700-13C5-D8674C38E8E7}"/>
              </a:ext>
            </a:extLst>
          </p:cNvPr>
          <p:cNvPicPr>
            <a:picLocks noChangeAspect="1" noChangeArrowheads="1"/>
          </p:cNvPicPr>
          <p:nvPr/>
        </p:nvPicPr>
        <p:blipFill>
          <a:blip r:embed="rId3">
            <a:alphaModFix amt="20000"/>
            <a:extLst>
              <a:ext uri="{28A0092B-C50C-407E-A947-70E740481C1C}">
                <a14:useLocalDpi xmlns:a14="http://schemas.microsoft.com/office/drawing/2010/main" val="0"/>
              </a:ext>
            </a:extLst>
          </a:blip>
          <a:srcRect/>
          <a:stretch>
            <a:fillRect/>
          </a:stretch>
        </p:blipFill>
        <p:spPr bwMode="auto">
          <a:xfrm>
            <a:off x="-3751" y="0"/>
            <a:ext cx="12191999" cy="6860967"/>
          </a:xfrm>
          <a:prstGeom prst="rect">
            <a:avLst/>
          </a:prstGeom>
          <a:noFill/>
          <a:extLst>
            <a:ext uri="{909E8E84-426E-40DD-AFC4-6F175D3DCCD1}">
              <a14:hiddenFill xmlns:a14="http://schemas.microsoft.com/office/drawing/2010/main">
                <a:solidFill>
                  <a:srgbClr val="FFFFFF"/>
                </a:solidFill>
              </a14:hiddenFill>
            </a:ext>
          </a:extLst>
        </p:spPr>
      </p:pic>
      <p:sp>
        <p:nvSpPr>
          <p:cNvPr id="16" name="Título 15">
            <a:extLst>
              <a:ext uri="{FF2B5EF4-FFF2-40B4-BE49-F238E27FC236}">
                <a16:creationId xmlns:a16="http://schemas.microsoft.com/office/drawing/2014/main" id="{CB554169-CB08-4B92-A1EE-27A5D20D150E}"/>
              </a:ext>
            </a:extLst>
          </p:cNvPr>
          <p:cNvSpPr>
            <a:spLocks noGrp="1"/>
          </p:cNvSpPr>
          <p:nvPr>
            <p:ph type="ctrTitle"/>
          </p:nvPr>
        </p:nvSpPr>
        <p:spPr>
          <a:xfrm>
            <a:off x="89850" y="49555"/>
            <a:ext cx="9819249" cy="1447942"/>
          </a:xfrm>
        </p:spPr>
        <p:txBody>
          <a:bodyPr>
            <a:normAutofit/>
          </a:bodyPr>
          <a:lstStyle/>
          <a:p>
            <a:pPr algn="l"/>
            <a:r>
              <a:rPr lang="pt-BR" sz="4000" dirty="0">
                <a:solidFill>
                  <a:schemeClr val="bg1"/>
                </a:solidFill>
                <a:latin typeface="Panton ExtraBold" panose="00000900000000000000" pitchFamily="50" charset="0"/>
              </a:rPr>
              <a:t>OBJETIVOS</a:t>
            </a:r>
          </a:p>
        </p:txBody>
      </p:sp>
      <p:sp>
        <p:nvSpPr>
          <p:cNvPr id="11" name="Retângulo 10">
            <a:extLst>
              <a:ext uri="{FF2B5EF4-FFF2-40B4-BE49-F238E27FC236}">
                <a16:creationId xmlns:a16="http://schemas.microsoft.com/office/drawing/2014/main" id="{5EA6DBC3-BCDB-4F15-B05F-15F1A619ACEE}"/>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bg1"/>
                </a:solidFill>
                <a:latin typeface="Abadi" panose="020B0604020104020204" pitchFamily="34" charset="0"/>
              </a:rPr>
              <a:t>Pr. Daladier Lima</a:t>
            </a:r>
          </a:p>
        </p:txBody>
      </p:sp>
      <p:sp>
        <p:nvSpPr>
          <p:cNvPr id="8" name="Retângulo 7">
            <a:extLst>
              <a:ext uri="{FF2B5EF4-FFF2-40B4-BE49-F238E27FC236}">
                <a16:creationId xmlns:a16="http://schemas.microsoft.com/office/drawing/2014/main" id="{BD0C8126-80AC-4F5B-A181-B9A50227970E}"/>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bg1"/>
                </a:solidFill>
                <a:latin typeface="Abadi" panose="020B0604020104020204" pitchFamily="34" charset="0"/>
              </a:rPr>
              <a:t>Pr. Daladier Lima</a:t>
            </a:r>
          </a:p>
        </p:txBody>
      </p:sp>
      <p:pic>
        <p:nvPicPr>
          <p:cNvPr id="13" name="Imagem 12" descr="Homem de terno e óculos&#10;&#10;Descrição gerada automaticamente">
            <a:extLst>
              <a:ext uri="{FF2B5EF4-FFF2-40B4-BE49-F238E27FC236}">
                <a16:creationId xmlns:a16="http://schemas.microsoft.com/office/drawing/2014/main" id="{9D2CB5C5-E705-4F54-9620-32BF2A12F9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68964" y="256168"/>
            <a:ext cx="969573" cy="969573"/>
          </a:xfrm>
          <a:prstGeom prst="rect">
            <a:avLst/>
          </a:prstGeom>
        </p:spPr>
      </p:pic>
      <p:sp>
        <p:nvSpPr>
          <p:cNvPr id="5" name="CaixaDeTexto 4">
            <a:extLst>
              <a:ext uri="{FF2B5EF4-FFF2-40B4-BE49-F238E27FC236}">
                <a16:creationId xmlns:a16="http://schemas.microsoft.com/office/drawing/2014/main" id="{0823D7C2-6D80-8F1E-715C-0ED61A3A13C1}"/>
              </a:ext>
            </a:extLst>
          </p:cNvPr>
          <p:cNvSpPr txBox="1"/>
          <p:nvPr/>
        </p:nvSpPr>
        <p:spPr>
          <a:xfrm>
            <a:off x="3645928" y="1897103"/>
            <a:ext cx="8278680" cy="954107"/>
          </a:xfrm>
          <a:prstGeom prst="rect">
            <a:avLst/>
          </a:prstGeom>
          <a:noFill/>
        </p:spPr>
        <p:txBody>
          <a:bodyPr wrap="square" rtlCol="0">
            <a:spAutoFit/>
          </a:bodyPr>
          <a:lstStyle/>
          <a:p>
            <a:r>
              <a:rPr lang="pt-BR" sz="2800" dirty="0">
                <a:solidFill>
                  <a:schemeClr val="accent1"/>
                </a:solidFill>
                <a:latin typeface="Panton Bold" panose="00000800000000000000" pitchFamily="2" charset="0"/>
              </a:rPr>
              <a:t>Compreender</a:t>
            </a:r>
            <a:r>
              <a:rPr lang="pt-BR" sz="2800" dirty="0">
                <a:latin typeface="Panton Bold" panose="00000800000000000000" pitchFamily="2" charset="0"/>
              </a:rPr>
              <a:t> as características de um </a:t>
            </a:r>
            <a:r>
              <a:rPr lang="pt-BR" sz="2800" dirty="0">
                <a:solidFill>
                  <a:schemeClr val="accent1"/>
                </a:solidFill>
                <a:latin typeface="Panton Bold" panose="00000800000000000000" pitchFamily="2" charset="0"/>
              </a:rPr>
              <a:t>genuíno avivamento </a:t>
            </a:r>
            <a:r>
              <a:rPr lang="pt-BR" sz="2800" dirty="0">
                <a:latin typeface="Panton Bold" panose="00000800000000000000" pitchFamily="2" charset="0"/>
              </a:rPr>
              <a:t>na vida do salmista</a:t>
            </a:r>
            <a:endParaRPr lang="pt-BR" sz="2800" dirty="0">
              <a:solidFill>
                <a:schemeClr val="accent1"/>
              </a:solidFill>
              <a:latin typeface="Panton Bold" panose="00000800000000000000" pitchFamily="2" charset="0"/>
            </a:endParaRPr>
          </a:p>
        </p:txBody>
      </p:sp>
      <p:sp>
        <p:nvSpPr>
          <p:cNvPr id="2" name="fx3">
            <a:extLst>
              <a:ext uri="{FF2B5EF4-FFF2-40B4-BE49-F238E27FC236}">
                <a16:creationId xmlns:a16="http://schemas.microsoft.com/office/drawing/2014/main" id="{3ED6E39E-96F1-5549-A47A-15E32F10B02D}"/>
              </a:ext>
            </a:extLst>
          </p:cNvPr>
          <p:cNvSpPr/>
          <p:nvPr/>
        </p:nvSpPr>
        <p:spPr>
          <a:xfrm rot="15923223">
            <a:off x="2612528" y="3400910"/>
            <a:ext cx="546610" cy="3235507"/>
          </a:xfrm>
          <a:prstGeom prst="triangle">
            <a:avLst>
              <a:gd name="adj" fmla="val 51065"/>
            </a:avLst>
          </a:prstGeom>
          <a:gradFill>
            <a:gsLst>
              <a:gs pos="90000">
                <a:schemeClr val="accent3"/>
              </a:gs>
              <a:gs pos="0">
                <a:schemeClr val="accent2"/>
              </a:gs>
            </a:gsLst>
            <a:lin ang="16200000" scaled="0"/>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srgbClr val="FFFFFF"/>
              </a:solidFill>
              <a:effectLst/>
              <a:uLnTx/>
              <a:uFillTx/>
              <a:latin typeface="Montserrat ExtraLight"/>
              <a:ea typeface="+mn-ea"/>
              <a:cs typeface="+mn-cs"/>
            </a:endParaRPr>
          </a:p>
        </p:txBody>
      </p:sp>
      <p:sp>
        <p:nvSpPr>
          <p:cNvPr id="6" name="fx2">
            <a:extLst>
              <a:ext uri="{FF2B5EF4-FFF2-40B4-BE49-F238E27FC236}">
                <a16:creationId xmlns:a16="http://schemas.microsoft.com/office/drawing/2014/main" id="{0247EE39-B870-3B4F-A215-62CF76D0DAC8}"/>
              </a:ext>
            </a:extLst>
          </p:cNvPr>
          <p:cNvSpPr/>
          <p:nvPr/>
        </p:nvSpPr>
        <p:spPr>
          <a:xfrm rot="14240616">
            <a:off x="2445807" y="2707426"/>
            <a:ext cx="546610" cy="3235507"/>
          </a:xfrm>
          <a:prstGeom prst="triangle">
            <a:avLst>
              <a:gd name="adj" fmla="val 51065"/>
            </a:avLst>
          </a:prstGeom>
          <a:gradFill>
            <a:gsLst>
              <a:gs pos="90000">
                <a:schemeClr val="accent3"/>
              </a:gs>
              <a:gs pos="0">
                <a:schemeClr val="accent2"/>
              </a:gs>
            </a:gsLst>
            <a:lin ang="15600000" scaled="0"/>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srgbClr val="FFFFFF"/>
              </a:solidFill>
              <a:effectLst/>
              <a:uLnTx/>
              <a:uFillTx/>
              <a:latin typeface="Montserrat ExtraLight"/>
              <a:ea typeface="+mn-ea"/>
              <a:cs typeface="+mn-cs"/>
            </a:endParaRPr>
          </a:p>
        </p:txBody>
      </p:sp>
      <p:sp>
        <p:nvSpPr>
          <p:cNvPr id="7" name="fx1">
            <a:extLst>
              <a:ext uri="{FF2B5EF4-FFF2-40B4-BE49-F238E27FC236}">
                <a16:creationId xmlns:a16="http://schemas.microsoft.com/office/drawing/2014/main" id="{69546027-87CE-8343-987B-498CCE5DB7A4}"/>
              </a:ext>
            </a:extLst>
          </p:cNvPr>
          <p:cNvSpPr/>
          <p:nvPr/>
        </p:nvSpPr>
        <p:spPr>
          <a:xfrm rot="13067384">
            <a:off x="2037567" y="2244161"/>
            <a:ext cx="546610" cy="3235507"/>
          </a:xfrm>
          <a:prstGeom prst="triangle">
            <a:avLst>
              <a:gd name="adj" fmla="val 43066"/>
            </a:avLst>
          </a:prstGeom>
          <a:gradFill>
            <a:gsLst>
              <a:gs pos="90000">
                <a:schemeClr val="accent3"/>
              </a:gs>
              <a:gs pos="0">
                <a:schemeClr val="accent2"/>
              </a:gs>
            </a:gsLst>
            <a:lin ang="16200000" scaled="0"/>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srgbClr val="FFFFFF"/>
              </a:solidFill>
              <a:effectLst/>
              <a:uLnTx/>
              <a:uFillTx/>
              <a:latin typeface="Montserrat ExtraLight"/>
              <a:ea typeface="+mn-ea"/>
              <a:cs typeface="+mn-cs"/>
            </a:endParaRPr>
          </a:p>
        </p:txBody>
      </p:sp>
      <p:grpSp>
        <p:nvGrpSpPr>
          <p:cNvPr id="9" name="ic1">
            <a:extLst>
              <a:ext uri="{FF2B5EF4-FFF2-40B4-BE49-F238E27FC236}">
                <a16:creationId xmlns:a16="http://schemas.microsoft.com/office/drawing/2014/main" id="{371D6225-0165-5543-B703-6B6C3E0B8CBD}"/>
              </a:ext>
            </a:extLst>
          </p:cNvPr>
          <p:cNvGrpSpPr>
            <a:grpSpLocks noChangeAspect="1"/>
          </p:cNvGrpSpPr>
          <p:nvPr/>
        </p:nvGrpSpPr>
        <p:grpSpPr>
          <a:xfrm>
            <a:off x="2932238" y="2278265"/>
            <a:ext cx="684000" cy="684000"/>
            <a:chOff x="6546850" y="2958246"/>
            <a:chExt cx="504000" cy="504000"/>
          </a:xfrm>
          <a:solidFill>
            <a:schemeClr val="accent4"/>
          </a:solidFill>
        </p:grpSpPr>
        <p:grpSp>
          <p:nvGrpSpPr>
            <p:cNvPr id="31" name="Agrupar 30">
              <a:extLst>
                <a:ext uri="{FF2B5EF4-FFF2-40B4-BE49-F238E27FC236}">
                  <a16:creationId xmlns:a16="http://schemas.microsoft.com/office/drawing/2014/main" id="{36EB8CBD-967F-FD4B-A480-BDB6CEEA93FA}"/>
                </a:ext>
              </a:extLst>
            </p:cNvPr>
            <p:cNvGrpSpPr>
              <a:grpSpLocks noChangeAspect="1"/>
            </p:cNvGrpSpPr>
            <p:nvPr/>
          </p:nvGrpSpPr>
          <p:grpSpPr>
            <a:xfrm>
              <a:off x="6546850" y="2958246"/>
              <a:ext cx="504000" cy="504000"/>
              <a:chOff x="7379504" y="964574"/>
              <a:chExt cx="3867513" cy="3785225"/>
            </a:xfrm>
            <a:grpFill/>
          </p:grpSpPr>
          <p:sp>
            <p:nvSpPr>
              <p:cNvPr id="34" name="Retângulo Arredondado 24">
                <a:extLst>
                  <a:ext uri="{FF2B5EF4-FFF2-40B4-BE49-F238E27FC236}">
                    <a16:creationId xmlns:a16="http://schemas.microsoft.com/office/drawing/2014/main" id="{39E9D961-BB02-C943-840B-F4FE9CD65E88}"/>
                  </a:ext>
                </a:extLst>
              </p:cNvPr>
              <p:cNvSpPr/>
              <p:nvPr/>
            </p:nvSpPr>
            <p:spPr>
              <a:xfrm>
                <a:off x="7379504" y="964574"/>
                <a:ext cx="3867513" cy="3785225"/>
              </a:xfrm>
              <a:prstGeom prst="ellipse">
                <a:avLst/>
              </a:prstGeom>
              <a:grpFill/>
              <a:ln>
                <a:noFill/>
              </a:ln>
              <a:effectLst>
                <a:outerShdw blurRad="190500" dist="63500" dir="18900000" algn="bl" rotWithShape="0">
                  <a:srgbClr val="010912">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srgbClr val="FFFFFF"/>
                  </a:solidFill>
                  <a:effectLst/>
                  <a:uLnTx/>
                  <a:uFillTx/>
                  <a:latin typeface="Montserrat ExtraLight"/>
                  <a:ea typeface="+mn-ea"/>
                  <a:cs typeface="+mn-cs"/>
                </a:endParaRPr>
              </a:p>
            </p:txBody>
          </p:sp>
          <p:sp>
            <p:nvSpPr>
              <p:cNvPr id="35" name="Retângulo Arredondado 25">
                <a:extLst>
                  <a:ext uri="{FF2B5EF4-FFF2-40B4-BE49-F238E27FC236}">
                    <a16:creationId xmlns:a16="http://schemas.microsoft.com/office/drawing/2014/main" id="{0D07CF81-4813-ED44-A78C-DAB522F22B84}"/>
                  </a:ext>
                </a:extLst>
              </p:cNvPr>
              <p:cNvSpPr>
                <a:spLocks/>
              </p:cNvSpPr>
              <p:nvPr/>
            </p:nvSpPr>
            <p:spPr>
              <a:xfrm>
                <a:off x="7547380" y="1091305"/>
                <a:ext cx="3531760" cy="3531762"/>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srgbClr val="FFFFFF"/>
                  </a:solidFill>
                  <a:effectLst/>
                  <a:uLnTx/>
                  <a:uFillTx/>
                  <a:latin typeface="Montserrat ExtraLight"/>
                  <a:ea typeface="+mn-ea"/>
                  <a:cs typeface="+mn-cs"/>
                </a:endParaRPr>
              </a:p>
            </p:txBody>
          </p:sp>
        </p:grpSp>
        <p:sp>
          <p:nvSpPr>
            <p:cNvPr id="32" name="Oval 28">
              <a:extLst>
                <a:ext uri="{FF2B5EF4-FFF2-40B4-BE49-F238E27FC236}">
                  <a16:creationId xmlns:a16="http://schemas.microsoft.com/office/drawing/2014/main" id="{85CC9E2B-22A5-2944-BF8C-2DC498905CF0}"/>
                </a:ext>
              </a:extLst>
            </p:cNvPr>
            <p:cNvSpPr>
              <a:spLocks noChangeAspect="1"/>
            </p:cNvSpPr>
            <p:nvPr/>
          </p:nvSpPr>
          <p:spPr>
            <a:xfrm>
              <a:off x="6632330" y="3043806"/>
              <a:ext cx="333040" cy="332880"/>
            </a:xfrm>
            <a:prstGeom prst="ellipse">
              <a:avLst/>
            </a:prstGeom>
            <a:grpFill/>
            <a:ln>
              <a:noFill/>
            </a:ln>
            <a:effectLst>
              <a:outerShdw blurRad="127000" dist="63500" dir="5400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srgbClr val="FFFFFF"/>
                </a:solidFill>
                <a:effectLst/>
                <a:uLnTx/>
                <a:uFillTx/>
                <a:latin typeface="Montserrat ExtraLight"/>
                <a:ea typeface="+mn-ea"/>
                <a:cs typeface="+mn-cs"/>
              </a:endParaRPr>
            </a:p>
          </p:txBody>
        </p:sp>
        <p:pic>
          <p:nvPicPr>
            <p:cNvPr id="33" name="Gráfico 29">
              <a:extLst>
                <a:ext uri="{FF2B5EF4-FFF2-40B4-BE49-F238E27FC236}">
                  <a16:creationId xmlns:a16="http://schemas.microsoft.com/office/drawing/2014/main" id="{7EC3B99B-FC6B-CA43-AF2F-61C16BA185F5}"/>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rcRect/>
            <a:stretch/>
          </p:blipFill>
          <p:spPr>
            <a:xfrm>
              <a:off x="6676623" y="3067468"/>
              <a:ext cx="252000" cy="252000"/>
            </a:xfrm>
            <a:prstGeom prst="rect">
              <a:avLst/>
            </a:prstGeom>
          </p:spPr>
        </p:pic>
      </p:grpSp>
      <p:grpSp>
        <p:nvGrpSpPr>
          <p:cNvPr id="10" name="ic2">
            <a:extLst>
              <a:ext uri="{FF2B5EF4-FFF2-40B4-BE49-F238E27FC236}">
                <a16:creationId xmlns:a16="http://schemas.microsoft.com/office/drawing/2014/main" id="{2BFDF1E5-8618-1C44-9F98-90A98982CE8C}"/>
              </a:ext>
            </a:extLst>
          </p:cNvPr>
          <p:cNvGrpSpPr>
            <a:grpSpLocks noChangeAspect="1"/>
          </p:cNvGrpSpPr>
          <p:nvPr/>
        </p:nvGrpSpPr>
        <p:grpSpPr>
          <a:xfrm>
            <a:off x="3678061" y="3147502"/>
            <a:ext cx="684000" cy="684000"/>
            <a:chOff x="6546850" y="2958246"/>
            <a:chExt cx="504000" cy="504000"/>
          </a:xfrm>
          <a:solidFill>
            <a:schemeClr val="accent4"/>
          </a:solidFill>
        </p:grpSpPr>
        <p:grpSp>
          <p:nvGrpSpPr>
            <p:cNvPr id="26" name="Agrupar 25">
              <a:extLst>
                <a:ext uri="{FF2B5EF4-FFF2-40B4-BE49-F238E27FC236}">
                  <a16:creationId xmlns:a16="http://schemas.microsoft.com/office/drawing/2014/main" id="{FCCBA76D-2F17-EB42-93B5-77E406516695}"/>
                </a:ext>
              </a:extLst>
            </p:cNvPr>
            <p:cNvGrpSpPr>
              <a:grpSpLocks noChangeAspect="1"/>
            </p:cNvGrpSpPr>
            <p:nvPr/>
          </p:nvGrpSpPr>
          <p:grpSpPr>
            <a:xfrm>
              <a:off x="6546850" y="2958246"/>
              <a:ext cx="504000" cy="504000"/>
              <a:chOff x="7379504" y="964574"/>
              <a:chExt cx="3867513" cy="3785225"/>
            </a:xfrm>
            <a:grpFill/>
          </p:grpSpPr>
          <p:sp>
            <p:nvSpPr>
              <p:cNvPr id="29" name="Retângulo Arredondado 24">
                <a:extLst>
                  <a:ext uri="{FF2B5EF4-FFF2-40B4-BE49-F238E27FC236}">
                    <a16:creationId xmlns:a16="http://schemas.microsoft.com/office/drawing/2014/main" id="{9F9A4382-C8FB-3848-A557-8A7F7DFE73A1}"/>
                  </a:ext>
                </a:extLst>
              </p:cNvPr>
              <p:cNvSpPr/>
              <p:nvPr/>
            </p:nvSpPr>
            <p:spPr>
              <a:xfrm>
                <a:off x="7379504" y="964574"/>
                <a:ext cx="3867513" cy="3785225"/>
              </a:xfrm>
              <a:prstGeom prst="ellipse">
                <a:avLst/>
              </a:prstGeom>
              <a:grpFill/>
              <a:ln>
                <a:noFill/>
              </a:ln>
              <a:effectLst>
                <a:outerShdw blurRad="190500" dist="63500" dir="18900000" algn="bl" rotWithShape="0">
                  <a:srgbClr val="010912">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srgbClr val="FFFFFF"/>
                  </a:solidFill>
                  <a:effectLst/>
                  <a:uLnTx/>
                  <a:uFillTx/>
                  <a:latin typeface="Montserrat ExtraLight"/>
                  <a:ea typeface="+mn-ea"/>
                  <a:cs typeface="+mn-cs"/>
                </a:endParaRPr>
              </a:p>
            </p:txBody>
          </p:sp>
          <p:sp>
            <p:nvSpPr>
              <p:cNvPr id="30" name="Retângulo Arredondado 25">
                <a:extLst>
                  <a:ext uri="{FF2B5EF4-FFF2-40B4-BE49-F238E27FC236}">
                    <a16:creationId xmlns:a16="http://schemas.microsoft.com/office/drawing/2014/main" id="{BF8D4119-2BD2-DB4E-B306-056E83196A53}"/>
                  </a:ext>
                </a:extLst>
              </p:cNvPr>
              <p:cNvSpPr>
                <a:spLocks/>
              </p:cNvSpPr>
              <p:nvPr/>
            </p:nvSpPr>
            <p:spPr>
              <a:xfrm>
                <a:off x="7547380" y="1091305"/>
                <a:ext cx="3531760" cy="3531762"/>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srgbClr val="FFFFFF"/>
                  </a:solidFill>
                  <a:effectLst/>
                  <a:uLnTx/>
                  <a:uFillTx/>
                  <a:latin typeface="Montserrat ExtraLight"/>
                  <a:ea typeface="+mn-ea"/>
                  <a:cs typeface="+mn-cs"/>
                </a:endParaRPr>
              </a:p>
            </p:txBody>
          </p:sp>
        </p:grpSp>
        <p:sp>
          <p:nvSpPr>
            <p:cNvPr id="27" name="Oval 34">
              <a:extLst>
                <a:ext uri="{FF2B5EF4-FFF2-40B4-BE49-F238E27FC236}">
                  <a16:creationId xmlns:a16="http://schemas.microsoft.com/office/drawing/2014/main" id="{44371F31-0E2D-CC45-8E7F-8228F6EE2108}"/>
                </a:ext>
              </a:extLst>
            </p:cNvPr>
            <p:cNvSpPr>
              <a:spLocks noChangeAspect="1"/>
            </p:cNvSpPr>
            <p:nvPr/>
          </p:nvSpPr>
          <p:spPr>
            <a:xfrm>
              <a:off x="6632330" y="3043806"/>
              <a:ext cx="333040" cy="332880"/>
            </a:xfrm>
            <a:prstGeom prst="ellipse">
              <a:avLst/>
            </a:prstGeom>
            <a:grpFill/>
            <a:ln>
              <a:noFill/>
            </a:ln>
            <a:effectLst>
              <a:outerShdw blurRad="127000" dist="63500" dir="5400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srgbClr val="FFFFFF"/>
                </a:solidFill>
                <a:effectLst/>
                <a:uLnTx/>
                <a:uFillTx/>
                <a:latin typeface="Montserrat ExtraLight"/>
                <a:ea typeface="+mn-ea"/>
                <a:cs typeface="+mn-cs"/>
              </a:endParaRPr>
            </a:p>
          </p:txBody>
        </p:sp>
        <p:pic>
          <p:nvPicPr>
            <p:cNvPr id="28" name="Gráfico 35">
              <a:extLst>
                <a:ext uri="{FF2B5EF4-FFF2-40B4-BE49-F238E27FC236}">
                  <a16:creationId xmlns:a16="http://schemas.microsoft.com/office/drawing/2014/main" id="{CF32790F-F22B-7448-AEF8-1EA20A37A209}"/>
                </a:ext>
              </a:extLst>
            </p:cNvPr>
            <p:cNvPicPr>
              <a:picLocks noChangeAspect="1"/>
            </p:cNvPicPr>
            <p:nvPr/>
          </p:nvPicPr>
          <p:blipFill>
            <a:blip r:embed="rId7" cstate="email">
              <a:extLst>
                <a:ext uri="{28A0092B-C50C-407E-A947-70E740481C1C}">
                  <a14:useLocalDpi xmlns:a14="http://schemas.microsoft.com/office/drawing/2010/main"/>
                </a:ext>
                <a:ext uri="{96DAC541-7B7A-43D3-8B79-37D633B846F1}">
                  <asvg:svgBlip xmlns:asvg="http://schemas.microsoft.com/office/drawing/2016/SVG/main" r:embed="rId8"/>
                </a:ext>
              </a:extLst>
            </a:blip>
            <a:srcRect/>
            <a:stretch/>
          </p:blipFill>
          <p:spPr>
            <a:xfrm>
              <a:off x="6683868" y="3086193"/>
              <a:ext cx="252000" cy="252000"/>
            </a:xfrm>
            <a:prstGeom prst="rect">
              <a:avLst/>
            </a:prstGeom>
          </p:spPr>
        </p:pic>
      </p:grpSp>
      <p:grpSp>
        <p:nvGrpSpPr>
          <p:cNvPr id="12" name="ic3">
            <a:extLst>
              <a:ext uri="{FF2B5EF4-FFF2-40B4-BE49-F238E27FC236}">
                <a16:creationId xmlns:a16="http://schemas.microsoft.com/office/drawing/2014/main" id="{0AE5DBFF-E2D6-D546-82A1-ADCAC1A6B928}"/>
              </a:ext>
            </a:extLst>
          </p:cNvPr>
          <p:cNvGrpSpPr>
            <a:grpSpLocks noChangeAspect="1"/>
          </p:cNvGrpSpPr>
          <p:nvPr/>
        </p:nvGrpSpPr>
        <p:grpSpPr>
          <a:xfrm>
            <a:off x="4096052" y="4546026"/>
            <a:ext cx="684000" cy="684000"/>
            <a:chOff x="6546850" y="2958246"/>
            <a:chExt cx="504000" cy="504000"/>
          </a:xfrm>
          <a:solidFill>
            <a:schemeClr val="accent4"/>
          </a:solidFill>
        </p:grpSpPr>
        <p:grpSp>
          <p:nvGrpSpPr>
            <p:cNvPr id="21" name="Agrupar 20">
              <a:extLst>
                <a:ext uri="{FF2B5EF4-FFF2-40B4-BE49-F238E27FC236}">
                  <a16:creationId xmlns:a16="http://schemas.microsoft.com/office/drawing/2014/main" id="{D5F17065-A0AC-9C43-B2AE-3D71682C6D63}"/>
                </a:ext>
              </a:extLst>
            </p:cNvPr>
            <p:cNvGrpSpPr>
              <a:grpSpLocks noChangeAspect="1"/>
            </p:cNvGrpSpPr>
            <p:nvPr/>
          </p:nvGrpSpPr>
          <p:grpSpPr>
            <a:xfrm>
              <a:off x="6546850" y="2958246"/>
              <a:ext cx="504000" cy="504000"/>
              <a:chOff x="7379504" y="964574"/>
              <a:chExt cx="3867513" cy="3785225"/>
            </a:xfrm>
            <a:grpFill/>
          </p:grpSpPr>
          <p:sp>
            <p:nvSpPr>
              <p:cNvPr id="24" name="Retângulo Arredondado 24">
                <a:extLst>
                  <a:ext uri="{FF2B5EF4-FFF2-40B4-BE49-F238E27FC236}">
                    <a16:creationId xmlns:a16="http://schemas.microsoft.com/office/drawing/2014/main" id="{AB08D7D1-4DF5-CC4B-9DCE-0E90427A0192}"/>
                  </a:ext>
                </a:extLst>
              </p:cNvPr>
              <p:cNvSpPr/>
              <p:nvPr/>
            </p:nvSpPr>
            <p:spPr>
              <a:xfrm>
                <a:off x="7379504" y="964574"/>
                <a:ext cx="3867513" cy="3785225"/>
              </a:xfrm>
              <a:prstGeom prst="ellipse">
                <a:avLst/>
              </a:prstGeom>
              <a:grpFill/>
              <a:ln>
                <a:noFill/>
              </a:ln>
              <a:effectLst>
                <a:outerShdw blurRad="190500" dist="63500" dir="18900000" algn="bl" rotWithShape="0">
                  <a:srgbClr val="010912">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srgbClr val="FFFFFF"/>
                  </a:solidFill>
                  <a:effectLst/>
                  <a:uLnTx/>
                  <a:uFillTx/>
                  <a:latin typeface="Montserrat ExtraLight"/>
                  <a:ea typeface="+mn-ea"/>
                  <a:cs typeface="+mn-cs"/>
                </a:endParaRPr>
              </a:p>
            </p:txBody>
          </p:sp>
          <p:sp>
            <p:nvSpPr>
              <p:cNvPr id="25" name="Retângulo Arredondado 25">
                <a:extLst>
                  <a:ext uri="{FF2B5EF4-FFF2-40B4-BE49-F238E27FC236}">
                    <a16:creationId xmlns:a16="http://schemas.microsoft.com/office/drawing/2014/main" id="{032E1986-A68A-2F40-9EFE-36EA28C65C63}"/>
                  </a:ext>
                </a:extLst>
              </p:cNvPr>
              <p:cNvSpPr>
                <a:spLocks/>
              </p:cNvSpPr>
              <p:nvPr/>
            </p:nvSpPr>
            <p:spPr>
              <a:xfrm>
                <a:off x="7547380" y="1091305"/>
                <a:ext cx="3531760" cy="3531762"/>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srgbClr val="FFFFFF"/>
                  </a:solidFill>
                  <a:effectLst/>
                  <a:uLnTx/>
                  <a:uFillTx/>
                  <a:latin typeface="Montserrat ExtraLight"/>
                  <a:ea typeface="+mn-ea"/>
                  <a:cs typeface="+mn-cs"/>
                </a:endParaRPr>
              </a:p>
            </p:txBody>
          </p:sp>
        </p:grpSp>
        <p:sp>
          <p:nvSpPr>
            <p:cNvPr id="22" name="Oval 40">
              <a:extLst>
                <a:ext uri="{FF2B5EF4-FFF2-40B4-BE49-F238E27FC236}">
                  <a16:creationId xmlns:a16="http://schemas.microsoft.com/office/drawing/2014/main" id="{204EE57F-42EA-C84C-9B5B-AD9C86ACFC3D}"/>
                </a:ext>
              </a:extLst>
            </p:cNvPr>
            <p:cNvSpPr>
              <a:spLocks noChangeAspect="1"/>
            </p:cNvSpPr>
            <p:nvPr/>
          </p:nvSpPr>
          <p:spPr>
            <a:xfrm>
              <a:off x="6632330" y="3043806"/>
              <a:ext cx="333040" cy="332880"/>
            </a:xfrm>
            <a:prstGeom prst="ellipse">
              <a:avLst/>
            </a:prstGeom>
            <a:grpFill/>
            <a:ln>
              <a:noFill/>
            </a:ln>
            <a:effectLst>
              <a:outerShdw blurRad="127000" dist="63500" dir="5400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srgbClr val="FFFFFF"/>
                </a:solidFill>
                <a:effectLst/>
                <a:uLnTx/>
                <a:uFillTx/>
                <a:latin typeface="Montserrat ExtraLight"/>
                <a:ea typeface="+mn-ea"/>
                <a:cs typeface="+mn-cs"/>
              </a:endParaRPr>
            </a:p>
          </p:txBody>
        </p:sp>
        <p:pic>
          <p:nvPicPr>
            <p:cNvPr id="23" name="Gráfico 41">
              <a:extLst>
                <a:ext uri="{FF2B5EF4-FFF2-40B4-BE49-F238E27FC236}">
                  <a16:creationId xmlns:a16="http://schemas.microsoft.com/office/drawing/2014/main" id="{E0AA42BB-B4FF-6A4F-9E49-BBEA668BF5B0}"/>
                </a:ext>
              </a:extLst>
            </p:cNvPr>
            <p:cNvPicPr>
              <a:picLocks noChangeAspect="1"/>
            </p:cNvPicPr>
            <p:nvPr/>
          </p:nvPicPr>
          <p:blipFill>
            <a:blip r:embed="rId9" cstate="email">
              <a:extLst>
                <a:ext uri="{28A0092B-C50C-407E-A947-70E740481C1C}">
                  <a14:useLocalDpi xmlns:a14="http://schemas.microsoft.com/office/drawing/2010/main"/>
                </a:ext>
                <a:ext uri="{96DAC541-7B7A-43D3-8B79-37D633B846F1}">
                  <asvg:svgBlip xmlns:asvg="http://schemas.microsoft.com/office/drawing/2016/SVG/main" r:embed="rId10"/>
                </a:ext>
              </a:extLst>
            </a:blip>
            <a:srcRect/>
            <a:stretch/>
          </p:blipFill>
          <p:spPr>
            <a:xfrm>
              <a:off x="6669378" y="3089201"/>
              <a:ext cx="252000" cy="252000"/>
            </a:xfrm>
            <a:prstGeom prst="rect">
              <a:avLst/>
            </a:prstGeom>
          </p:spPr>
        </p:pic>
      </p:grpSp>
      <p:grpSp>
        <p:nvGrpSpPr>
          <p:cNvPr id="14" name="Botao OFF">
            <a:extLst>
              <a:ext uri="{FF2B5EF4-FFF2-40B4-BE49-F238E27FC236}">
                <a16:creationId xmlns:a16="http://schemas.microsoft.com/office/drawing/2014/main" id="{B25A63ED-1AB7-6943-B370-770FDC192060}"/>
              </a:ext>
            </a:extLst>
          </p:cNvPr>
          <p:cNvGrpSpPr/>
          <p:nvPr/>
        </p:nvGrpSpPr>
        <p:grpSpPr>
          <a:xfrm>
            <a:off x="691989" y="4500728"/>
            <a:ext cx="1279758" cy="1279758"/>
            <a:chOff x="553629" y="3733142"/>
            <a:chExt cx="1632944" cy="1632944"/>
          </a:xfrm>
        </p:grpSpPr>
        <p:grpSp>
          <p:nvGrpSpPr>
            <p:cNvPr id="17" name="Botaoff">
              <a:extLst>
                <a:ext uri="{FF2B5EF4-FFF2-40B4-BE49-F238E27FC236}">
                  <a16:creationId xmlns:a16="http://schemas.microsoft.com/office/drawing/2014/main" id="{1B4CD5A1-C3D5-404F-8514-98DC60EDFBE4}"/>
                </a:ext>
              </a:extLst>
            </p:cNvPr>
            <p:cNvGrpSpPr/>
            <p:nvPr/>
          </p:nvGrpSpPr>
          <p:grpSpPr>
            <a:xfrm>
              <a:off x="553629" y="3733142"/>
              <a:ext cx="1632944" cy="1632944"/>
              <a:chOff x="1652388" y="2451848"/>
              <a:chExt cx="1954303" cy="1954303"/>
            </a:xfrm>
          </p:grpSpPr>
          <p:sp>
            <p:nvSpPr>
              <p:cNvPr id="19" name="Oval 17">
                <a:extLst>
                  <a:ext uri="{FF2B5EF4-FFF2-40B4-BE49-F238E27FC236}">
                    <a16:creationId xmlns:a16="http://schemas.microsoft.com/office/drawing/2014/main" id="{6B6AF6D9-5670-984E-96AF-0CE6F1591D58}"/>
                  </a:ext>
                </a:extLst>
              </p:cNvPr>
              <p:cNvSpPr/>
              <p:nvPr/>
            </p:nvSpPr>
            <p:spPr>
              <a:xfrm>
                <a:off x="1652388" y="2451848"/>
                <a:ext cx="1954303" cy="1954303"/>
              </a:xfrm>
              <a:prstGeom prst="ellipse">
                <a:avLst/>
              </a:prstGeom>
              <a:solidFill>
                <a:schemeClr val="tx1">
                  <a:lumMod val="65000"/>
                  <a:lumOff val="35000"/>
                </a:schemeClr>
              </a:solidFill>
              <a:ln>
                <a:noFill/>
              </a:ln>
              <a:effectLst>
                <a:outerShdw blurRad="304800" dist="114300" dir="2700000" algn="tl" rotWithShape="0">
                  <a:schemeClr val="tx1">
                    <a:alpha val="7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srgbClr val="FFFFFF"/>
                  </a:solidFill>
                  <a:effectLst/>
                  <a:uLnTx/>
                  <a:uFillTx/>
                  <a:latin typeface="Montserrat ExtraLight"/>
                  <a:ea typeface="+mn-ea"/>
                  <a:cs typeface="+mn-cs"/>
                </a:endParaRPr>
              </a:p>
            </p:txBody>
          </p:sp>
          <p:sp>
            <p:nvSpPr>
              <p:cNvPr id="20" name="Oval 18">
                <a:extLst>
                  <a:ext uri="{FF2B5EF4-FFF2-40B4-BE49-F238E27FC236}">
                    <a16:creationId xmlns:a16="http://schemas.microsoft.com/office/drawing/2014/main" id="{356E489C-5865-6140-9250-C34D30B26E97}"/>
                  </a:ext>
                </a:extLst>
              </p:cNvPr>
              <p:cNvSpPr/>
              <p:nvPr/>
            </p:nvSpPr>
            <p:spPr>
              <a:xfrm>
                <a:off x="1652388" y="2451848"/>
                <a:ext cx="1954303" cy="1954303"/>
              </a:xfrm>
              <a:prstGeom prst="ellipse">
                <a:avLst/>
              </a:prstGeom>
              <a:gradFill flip="none" rotWithShape="1">
                <a:gsLst>
                  <a:gs pos="100000">
                    <a:schemeClr val="tx1"/>
                  </a:gs>
                  <a:gs pos="0">
                    <a:schemeClr val="tx1">
                      <a:lumMod val="65000"/>
                      <a:lumOff val="35000"/>
                    </a:schemeClr>
                  </a:gs>
                </a:gsLst>
                <a:path path="circle">
                  <a:fillToRect r="100000" b="100000"/>
                </a:path>
                <a:tileRect l="-100000" t="-100000"/>
              </a:gradFill>
              <a:ln>
                <a:noFill/>
              </a:ln>
              <a:effectLst>
                <a:outerShdw blurRad="114300" dist="114300" dir="13500000" algn="br" rotWithShape="0">
                  <a:schemeClr val="tx2">
                    <a:alpha val="5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srgbClr val="FFFFFF"/>
                  </a:solidFill>
                  <a:effectLst/>
                  <a:uLnTx/>
                  <a:uFillTx/>
                  <a:latin typeface="Montserrat ExtraLight"/>
                  <a:ea typeface="+mn-ea"/>
                  <a:cs typeface="+mn-cs"/>
                </a:endParaRPr>
              </a:p>
            </p:txBody>
          </p:sp>
        </p:grpSp>
        <p:sp>
          <p:nvSpPr>
            <p:cNvPr id="18" name="Digital">
              <a:extLst>
                <a:ext uri="{FF2B5EF4-FFF2-40B4-BE49-F238E27FC236}">
                  <a16:creationId xmlns:a16="http://schemas.microsoft.com/office/drawing/2014/main" id="{7F25646C-E021-4744-AAF5-8BB1B58A6423}"/>
                </a:ext>
              </a:extLst>
            </p:cNvPr>
            <p:cNvSpPr>
              <a:spLocks noEditPoints="1"/>
            </p:cNvSpPr>
            <p:nvPr/>
          </p:nvSpPr>
          <p:spPr bwMode="auto">
            <a:xfrm>
              <a:off x="1088001" y="4261020"/>
              <a:ext cx="585073" cy="605694"/>
            </a:xfrm>
            <a:custGeom>
              <a:avLst/>
              <a:gdLst>
                <a:gd name="T0" fmla="*/ 1216 w 1260"/>
                <a:gd name="T1" fmla="*/ 588 h 1304"/>
                <a:gd name="T2" fmla="*/ 1260 w 1260"/>
                <a:gd name="T3" fmla="*/ 754 h 1304"/>
                <a:gd name="T4" fmla="*/ 2 w 1260"/>
                <a:gd name="T5" fmla="*/ 867 h 1304"/>
                <a:gd name="T6" fmla="*/ 377 w 1260"/>
                <a:gd name="T7" fmla="*/ 54 h 1304"/>
                <a:gd name="T8" fmla="*/ 41 w 1260"/>
                <a:gd name="T9" fmla="*/ 672 h 1304"/>
                <a:gd name="T10" fmla="*/ 1189 w 1260"/>
                <a:gd name="T11" fmla="*/ 446 h 1304"/>
                <a:gd name="T12" fmla="*/ 445 w 1260"/>
                <a:gd name="T13" fmla="*/ 29 h 1304"/>
                <a:gd name="T14" fmla="*/ 1207 w 1260"/>
                <a:gd name="T15" fmla="*/ 460 h 1304"/>
                <a:gd name="T16" fmla="*/ 1117 w 1260"/>
                <a:gd name="T17" fmla="*/ 868 h 1304"/>
                <a:gd name="T18" fmla="*/ 1122 w 1260"/>
                <a:gd name="T19" fmla="*/ 1085 h 1304"/>
                <a:gd name="T20" fmla="*/ 103 w 1260"/>
                <a:gd name="T21" fmla="*/ 668 h 1304"/>
                <a:gd name="T22" fmla="*/ 141 w 1260"/>
                <a:gd name="T23" fmla="*/ 629 h 1304"/>
                <a:gd name="T24" fmla="*/ 1139 w 1260"/>
                <a:gd name="T25" fmla="*/ 818 h 1304"/>
                <a:gd name="T26" fmla="*/ 1115 w 1260"/>
                <a:gd name="T27" fmla="*/ 595 h 1304"/>
                <a:gd name="T28" fmla="*/ 1154 w 1260"/>
                <a:gd name="T29" fmla="*/ 593 h 1304"/>
                <a:gd name="T30" fmla="*/ 225 w 1260"/>
                <a:gd name="T31" fmla="*/ 322 h 1304"/>
                <a:gd name="T32" fmla="*/ 854 w 1260"/>
                <a:gd name="T33" fmla="*/ 154 h 1304"/>
                <a:gd name="T34" fmla="*/ 260 w 1260"/>
                <a:gd name="T35" fmla="*/ 311 h 1304"/>
                <a:gd name="T36" fmla="*/ 991 w 1260"/>
                <a:gd name="T37" fmla="*/ 1134 h 1304"/>
                <a:gd name="T38" fmla="*/ 1054 w 1260"/>
                <a:gd name="T39" fmla="*/ 623 h 1304"/>
                <a:gd name="T40" fmla="*/ 190 w 1260"/>
                <a:gd name="T41" fmla="*/ 1133 h 1304"/>
                <a:gd name="T42" fmla="*/ 203 w 1260"/>
                <a:gd name="T43" fmla="*/ 629 h 1304"/>
                <a:gd name="T44" fmla="*/ 243 w 1260"/>
                <a:gd name="T45" fmla="*/ 658 h 1304"/>
                <a:gd name="T46" fmla="*/ 1008 w 1260"/>
                <a:gd name="T47" fmla="*/ 558 h 1304"/>
                <a:gd name="T48" fmla="*/ 695 w 1260"/>
                <a:gd name="T49" fmla="*/ 210 h 1304"/>
                <a:gd name="T50" fmla="*/ 230 w 1260"/>
                <a:gd name="T51" fmla="*/ 551 h 1304"/>
                <a:gd name="T52" fmla="*/ 624 w 1260"/>
                <a:gd name="T53" fmla="*/ 224 h 1304"/>
                <a:gd name="T54" fmla="*/ 235 w 1260"/>
                <a:gd name="T55" fmla="*/ 552 h 1304"/>
                <a:gd name="T56" fmla="*/ 917 w 1260"/>
                <a:gd name="T57" fmla="*/ 753 h 1304"/>
                <a:gd name="T58" fmla="*/ 956 w 1260"/>
                <a:gd name="T59" fmla="*/ 753 h 1304"/>
                <a:gd name="T60" fmla="*/ 270 w 1260"/>
                <a:gd name="T61" fmla="*/ 1199 h 1304"/>
                <a:gd name="T62" fmla="*/ 363 w 1260"/>
                <a:gd name="T63" fmla="*/ 444 h 1304"/>
                <a:gd name="T64" fmla="*/ 349 w 1260"/>
                <a:gd name="T65" fmla="*/ 765 h 1304"/>
                <a:gd name="T66" fmla="*/ 913 w 1260"/>
                <a:gd name="T67" fmla="*/ 610 h 1304"/>
                <a:gd name="T68" fmla="*/ 413 w 1260"/>
                <a:gd name="T69" fmla="*/ 388 h 1304"/>
                <a:gd name="T70" fmla="*/ 936 w 1260"/>
                <a:gd name="T71" fmla="*/ 691 h 1304"/>
                <a:gd name="T72" fmla="*/ 802 w 1260"/>
                <a:gd name="T73" fmla="*/ 1012 h 1304"/>
                <a:gd name="T74" fmla="*/ 795 w 1260"/>
                <a:gd name="T75" fmla="*/ 1274 h 1304"/>
                <a:gd name="T76" fmla="*/ 410 w 1260"/>
                <a:gd name="T77" fmla="*/ 790 h 1304"/>
                <a:gd name="T78" fmla="*/ 833 w 1260"/>
                <a:gd name="T79" fmla="*/ 881 h 1304"/>
                <a:gd name="T80" fmla="*/ 720 w 1260"/>
                <a:gd name="T81" fmla="*/ 471 h 1304"/>
                <a:gd name="T82" fmla="*/ 852 w 1260"/>
                <a:gd name="T83" fmla="*/ 862 h 1304"/>
                <a:gd name="T84" fmla="*/ 406 w 1260"/>
                <a:gd name="T85" fmla="*/ 630 h 1304"/>
                <a:gd name="T86" fmla="*/ 683 w 1260"/>
                <a:gd name="T87" fmla="*/ 434 h 1304"/>
                <a:gd name="T88" fmla="*/ 445 w 1260"/>
                <a:gd name="T89" fmla="*/ 630 h 1304"/>
                <a:gd name="T90" fmla="*/ 667 w 1260"/>
                <a:gd name="T91" fmla="*/ 1304 h 1304"/>
                <a:gd name="T92" fmla="*/ 733 w 1260"/>
                <a:gd name="T93" fmla="*/ 807 h 1304"/>
                <a:gd name="T94" fmla="*/ 462 w 1260"/>
                <a:gd name="T95" fmla="*/ 1283 h 1304"/>
                <a:gd name="T96" fmla="*/ 531 w 1260"/>
                <a:gd name="T97" fmla="*/ 743 h 1304"/>
                <a:gd name="T98" fmla="*/ 714 w 1260"/>
                <a:gd name="T99" fmla="*/ 756 h 1304"/>
                <a:gd name="T100" fmla="*/ 547 w 1260"/>
                <a:gd name="T101" fmla="*/ 636 h 1304"/>
                <a:gd name="T102" fmla="*/ 508 w 1260"/>
                <a:gd name="T103" fmla="*/ 630 h 1304"/>
                <a:gd name="T104" fmla="*/ 734 w 1260"/>
                <a:gd name="T105" fmla="*/ 775 h 1304"/>
                <a:gd name="T106" fmla="*/ 609 w 1260"/>
                <a:gd name="T107" fmla="*/ 631 h 1304"/>
                <a:gd name="T108" fmla="*/ 580 w 1260"/>
                <a:gd name="T109" fmla="*/ 1288 h 1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60" h="1304">
                  <a:moveTo>
                    <a:pt x="1238" y="900"/>
                  </a:moveTo>
                  <a:cubicBezTo>
                    <a:pt x="1238" y="900"/>
                    <a:pt x="1237" y="900"/>
                    <a:pt x="1237" y="900"/>
                  </a:cubicBezTo>
                  <a:cubicBezTo>
                    <a:pt x="1226" y="900"/>
                    <a:pt x="1218" y="890"/>
                    <a:pt x="1218" y="880"/>
                  </a:cubicBezTo>
                  <a:cubicBezTo>
                    <a:pt x="1220" y="838"/>
                    <a:pt x="1221" y="796"/>
                    <a:pt x="1221" y="754"/>
                  </a:cubicBezTo>
                  <a:cubicBezTo>
                    <a:pt x="1221" y="662"/>
                    <a:pt x="1217" y="600"/>
                    <a:pt x="1216" y="588"/>
                  </a:cubicBezTo>
                  <a:cubicBezTo>
                    <a:pt x="1214" y="562"/>
                    <a:pt x="1211" y="537"/>
                    <a:pt x="1206" y="512"/>
                  </a:cubicBezTo>
                  <a:cubicBezTo>
                    <a:pt x="1204" y="501"/>
                    <a:pt x="1211" y="491"/>
                    <a:pt x="1221" y="489"/>
                  </a:cubicBezTo>
                  <a:cubicBezTo>
                    <a:pt x="1232" y="487"/>
                    <a:pt x="1242" y="494"/>
                    <a:pt x="1244" y="504"/>
                  </a:cubicBezTo>
                  <a:cubicBezTo>
                    <a:pt x="1249" y="531"/>
                    <a:pt x="1253" y="558"/>
                    <a:pt x="1255" y="585"/>
                  </a:cubicBezTo>
                  <a:cubicBezTo>
                    <a:pt x="1256" y="597"/>
                    <a:pt x="1260" y="661"/>
                    <a:pt x="1260" y="754"/>
                  </a:cubicBezTo>
                  <a:cubicBezTo>
                    <a:pt x="1260" y="796"/>
                    <a:pt x="1259" y="839"/>
                    <a:pt x="1257" y="881"/>
                  </a:cubicBezTo>
                  <a:cubicBezTo>
                    <a:pt x="1257" y="892"/>
                    <a:pt x="1248" y="900"/>
                    <a:pt x="1238" y="900"/>
                  </a:cubicBezTo>
                  <a:close/>
                  <a:moveTo>
                    <a:pt x="21" y="888"/>
                  </a:moveTo>
                  <a:cubicBezTo>
                    <a:pt x="21" y="888"/>
                    <a:pt x="20" y="888"/>
                    <a:pt x="20" y="888"/>
                  </a:cubicBezTo>
                  <a:cubicBezTo>
                    <a:pt x="9" y="887"/>
                    <a:pt x="1" y="878"/>
                    <a:pt x="2" y="867"/>
                  </a:cubicBezTo>
                  <a:cubicBezTo>
                    <a:pt x="4" y="834"/>
                    <a:pt x="5" y="801"/>
                    <a:pt x="5" y="768"/>
                  </a:cubicBezTo>
                  <a:cubicBezTo>
                    <a:pt x="5" y="737"/>
                    <a:pt x="4" y="705"/>
                    <a:pt x="2" y="675"/>
                  </a:cubicBezTo>
                  <a:cubicBezTo>
                    <a:pt x="1" y="660"/>
                    <a:pt x="0" y="644"/>
                    <a:pt x="0" y="629"/>
                  </a:cubicBezTo>
                  <a:cubicBezTo>
                    <a:pt x="0" y="479"/>
                    <a:pt x="55" y="333"/>
                    <a:pt x="154" y="219"/>
                  </a:cubicBezTo>
                  <a:cubicBezTo>
                    <a:pt x="216" y="147"/>
                    <a:pt x="291" y="92"/>
                    <a:pt x="377" y="54"/>
                  </a:cubicBezTo>
                  <a:cubicBezTo>
                    <a:pt x="387" y="50"/>
                    <a:pt x="399" y="54"/>
                    <a:pt x="403" y="64"/>
                  </a:cubicBezTo>
                  <a:cubicBezTo>
                    <a:pt x="407" y="74"/>
                    <a:pt x="403" y="86"/>
                    <a:pt x="393" y="90"/>
                  </a:cubicBezTo>
                  <a:cubicBezTo>
                    <a:pt x="312" y="125"/>
                    <a:pt x="242" y="177"/>
                    <a:pt x="183" y="244"/>
                  </a:cubicBezTo>
                  <a:cubicBezTo>
                    <a:pt x="91" y="351"/>
                    <a:pt x="40" y="488"/>
                    <a:pt x="40" y="629"/>
                  </a:cubicBezTo>
                  <a:cubicBezTo>
                    <a:pt x="40" y="643"/>
                    <a:pt x="40" y="658"/>
                    <a:pt x="41" y="672"/>
                  </a:cubicBezTo>
                  <a:cubicBezTo>
                    <a:pt x="43" y="704"/>
                    <a:pt x="44" y="736"/>
                    <a:pt x="44" y="768"/>
                  </a:cubicBezTo>
                  <a:cubicBezTo>
                    <a:pt x="44" y="802"/>
                    <a:pt x="43" y="836"/>
                    <a:pt x="41" y="870"/>
                  </a:cubicBezTo>
                  <a:cubicBezTo>
                    <a:pt x="40" y="880"/>
                    <a:pt x="32" y="888"/>
                    <a:pt x="21" y="888"/>
                  </a:cubicBezTo>
                  <a:close/>
                  <a:moveTo>
                    <a:pt x="1207" y="460"/>
                  </a:moveTo>
                  <a:cubicBezTo>
                    <a:pt x="1199" y="460"/>
                    <a:pt x="1191" y="455"/>
                    <a:pt x="1189" y="446"/>
                  </a:cubicBezTo>
                  <a:cubicBezTo>
                    <a:pt x="1120" y="236"/>
                    <a:pt x="941" y="83"/>
                    <a:pt x="721" y="48"/>
                  </a:cubicBezTo>
                  <a:cubicBezTo>
                    <a:pt x="677" y="41"/>
                    <a:pt x="631" y="39"/>
                    <a:pt x="587" y="43"/>
                  </a:cubicBezTo>
                  <a:cubicBezTo>
                    <a:pt x="542" y="46"/>
                    <a:pt x="499" y="54"/>
                    <a:pt x="457" y="66"/>
                  </a:cubicBezTo>
                  <a:cubicBezTo>
                    <a:pt x="446" y="70"/>
                    <a:pt x="435" y="64"/>
                    <a:pt x="432" y="53"/>
                  </a:cubicBezTo>
                  <a:cubicBezTo>
                    <a:pt x="429" y="43"/>
                    <a:pt x="435" y="32"/>
                    <a:pt x="445" y="29"/>
                  </a:cubicBezTo>
                  <a:cubicBezTo>
                    <a:pt x="490" y="16"/>
                    <a:pt x="537" y="7"/>
                    <a:pt x="584" y="4"/>
                  </a:cubicBezTo>
                  <a:cubicBezTo>
                    <a:pt x="631" y="0"/>
                    <a:pt x="680" y="2"/>
                    <a:pt x="727" y="10"/>
                  </a:cubicBezTo>
                  <a:cubicBezTo>
                    <a:pt x="962" y="47"/>
                    <a:pt x="1153" y="210"/>
                    <a:pt x="1226" y="434"/>
                  </a:cubicBezTo>
                  <a:cubicBezTo>
                    <a:pt x="1229" y="444"/>
                    <a:pt x="1223" y="455"/>
                    <a:pt x="1213" y="459"/>
                  </a:cubicBezTo>
                  <a:cubicBezTo>
                    <a:pt x="1211" y="459"/>
                    <a:pt x="1209" y="460"/>
                    <a:pt x="1207" y="460"/>
                  </a:cubicBezTo>
                  <a:close/>
                  <a:moveTo>
                    <a:pt x="1122" y="1085"/>
                  </a:moveTo>
                  <a:cubicBezTo>
                    <a:pt x="1121" y="1085"/>
                    <a:pt x="1121" y="1085"/>
                    <a:pt x="1120" y="1085"/>
                  </a:cubicBezTo>
                  <a:cubicBezTo>
                    <a:pt x="1109" y="1083"/>
                    <a:pt x="1101" y="1073"/>
                    <a:pt x="1103" y="1063"/>
                  </a:cubicBezTo>
                  <a:cubicBezTo>
                    <a:pt x="1104" y="1057"/>
                    <a:pt x="1104" y="1050"/>
                    <a:pt x="1105" y="1044"/>
                  </a:cubicBezTo>
                  <a:cubicBezTo>
                    <a:pt x="1111" y="988"/>
                    <a:pt x="1115" y="928"/>
                    <a:pt x="1117" y="868"/>
                  </a:cubicBezTo>
                  <a:cubicBezTo>
                    <a:pt x="1118" y="857"/>
                    <a:pt x="1127" y="849"/>
                    <a:pt x="1138" y="849"/>
                  </a:cubicBezTo>
                  <a:cubicBezTo>
                    <a:pt x="1148" y="849"/>
                    <a:pt x="1157" y="858"/>
                    <a:pt x="1156" y="869"/>
                  </a:cubicBezTo>
                  <a:cubicBezTo>
                    <a:pt x="1154" y="931"/>
                    <a:pt x="1150" y="991"/>
                    <a:pt x="1144" y="1048"/>
                  </a:cubicBezTo>
                  <a:cubicBezTo>
                    <a:pt x="1143" y="1055"/>
                    <a:pt x="1142" y="1061"/>
                    <a:pt x="1142" y="1068"/>
                  </a:cubicBezTo>
                  <a:cubicBezTo>
                    <a:pt x="1140" y="1077"/>
                    <a:pt x="1132" y="1085"/>
                    <a:pt x="1122" y="1085"/>
                  </a:cubicBezTo>
                  <a:close/>
                  <a:moveTo>
                    <a:pt x="105" y="1039"/>
                  </a:moveTo>
                  <a:cubicBezTo>
                    <a:pt x="104" y="1039"/>
                    <a:pt x="103" y="1039"/>
                    <a:pt x="102" y="1039"/>
                  </a:cubicBezTo>
                  <a:cubicBezTo>
                    <a:pt x="91" y="1037"/>
                    <a:pt x="84" y="1027"/>
                    <a:pt x="86" y="1017"/>
                  </a:cubicBezTo>
                  <a:cubicBezTo>
                    <a:pt x="96" y="962"/>
                    <a:pt x="107" y="874"/>
                    <a:pt x="107" y="769"/>
                  </a:cubicBezTo>
                  <a:cubicBezTo>
                    <a:pt x="107" y="735"/>
                    <a:pt x="106" y="701"/>
                    <a:pt x="103" y="668"/>
                  </a:cubicBezTo>
                  <a:cubicBezTo>
                    <a:pt x="102" y="655"/>
                    <a:pt x="102" y="642"/>
                    <a:pt x="102" y="629"/>
                  </a:cubicBezTo>
                  <a:cubicBezTo>
                    <a:pt x="102" y="532"/>
                    <a:pt x="129" y="437"/>
                    <a:pt x="180" y="354"/>
                  </a:cubicBezTo>
                  <a:cubicBezTo>
                    <a:pt x="186" y="345"/>
                    <a:pt x="198" y="342"/>
                    <a:pt x="207" y="348"/>
                  </a:cubicBezTo>
                  <a:cubicBezTo>
                    <a:pt x="216" y="353"/>
                    <a:pt x="219" y="365"/>
                    <a:pt x="213" y="374"/>
                  </a:cubicBezTo>
                  <a:cubicBezTo>
                    <a:pt x="166" y="451"/>
                    <a:pt x="141" y="539"/>
                    <a:pt x="141" y="629"/>
                  </a:cubicBezTo>
                  <a:cubicBezTo>
                    <a:pt x="141" y="641"/>
                    <a:pt x="141" y="653"/>
                    <a:pt x="142" y="665"/>
                  </a:cubicBezTo>
                  <a:cubicBezTo>
                    <a:pt x="145" y="699"/>
                    <a:pt x="146" y="734"/>
                    <a:pt x="146" y="769"/>
                  </a:cubicBezTo>
                  <a:cubicBezTo>
                    <a:pt x="146" y="877"/>
                    <a:pt x="134" y="967"/>
                    <a:pt x="124" y="1023"/>
                  </a:cubicBezTo>
                  <a:cubicBezTo>
                    <a:pt x="123" y="1033"/>
                    <a:pt x="115" y="1039"/>
                    <a:pt x="105" y="1039"/>
                  </a:cubicBezTo>
                  <a:close/>
                  <a:moveTo>
                    <a:pt x="1139" y="818"/>
                  </a:moveTo>
                  <a:cubicBezTo>
                    <a:pt x="1139" y="818"/>
                    <a:pt x="1138" y="818"/>
                    <a:pt x="1138" y="818"/>
                  </a:cubicBezTo>
                  <a:cubicBezTo>
                    <a:pt x="1128" y="818"/>
                    <a:pt x="1119" y="809"/>
                    <a:pt x="1119" y="798"/>
                  </a:cubicBezTo>
                  <a:cubicBezTo>
                    <a:pt x="1119" y="782"/>
                    <a:pt x="1120" y="768"/>
                    <a:pt x="1120" y="753"/>
                  </a:cubicBezTo>
                  <a:cubicBezTo>
                    <a:pt x="1120" y="674"/>
                    <a:pt x="1116" y="617"/>
                    <a:pt x="1115" y="596"/>
                  </a:cubicBezTo>
                  <a:cubicBezTo>
                    <a:pt x="1115" y="595"/>
                    <a:pt x="1115" y="595"/>
                    <a:pt x="1115" y="595"/>
                  </a:cubicBezTo>
                  <a:cubicBezTo>
                    <a:pt x="1104" y="441"/>
                    <a:pt x="1024" y="305"/>
                    <a:pt x="896" y="222"/>
                  </a:cubicBezTo>
                  <a:cubicBezTo>
                    <a:pt x="887" y="216"/>
                    <a:pt x="885" y="204"/>
                    <a:pt x="891" y="195"/>
                  </a:cubicBezTo>
                  <a:cubicBezTo>
                    <a:pt x="896" y="186"/>
                    <a:pt x="909" y="183"/>
                    <a:pt x="918" y="189"/>
                  </a:cubicBezTo>
                  <a:cubicBezTo>
                    <a:pt x="1056" y="279"/>
                    <a:pt x="1142" y="426"/>
                    <a:pt x="1154" y="592"/>
                  </a:cubicBezTo>
                  <a:cubicBezTo>
                    <a:pt x="1154" y="593"/>
                    <a:pt x="1154" y="593"/>
                    <a:pt x="1154" y="593"/>
                  </a:cubicBezTo>
                  <a:cubicBezTo>
                    <a:pt x="1155" y="615"/>
                    <a:pt x="1159" y="672"/>
                    <a:pt x="1159" y="753"/>
                  </a:cubicBezTo>
                  <a:cubicBezTo>
                    <a:pt x="1159" y="768"/>
                    <a:pt x="1158" y="783"/>
                    <a:pt x="1158" y="799"/>
                  </a:cubicBezTo>
                  <a:cubicBezTo>
                    <a:pt x="1158" y="809"/>
                    <a:pt x="1149" y="818"/>
                    <a:pt x="1139" y="818"/>
                  </a:cubicBezTo>
                  <a:close/>
                  <a:moveTo>
                    <a:pt x="237" y="327"/>
                  </a:moveTo>
                  <a:cubicBezTo>
                    <a:pt x="233" y="327"/>
                    <a:pt x="229" y="325"/>
                    <a:pt x="225" y="322"/>
                  </a:cubicBezTo>
                  <a:cubicBezTo>
                    <a:pt x="217" y="315"/>
                    <a:pt x="216" y="303"/>
                    <a:pt x="222" y="295"/>
                  </a:cubicBezTo>
                  <a:cubicBezTo>
                    <a:pt x="225" y="292"/>
                    <a:pt x="228" y="288"/>
                    <a:pt x="231" y="285"/>
                  </a:cubicBezTo>
                  <a:cubicBezTo>
                    <a:pt x="323" y="179"/>
                    <a:pt x="451" y="115"/>
                    <a:pt x="591" y="105"/>
                  </a:cubicBezTo>
                  <a:cubicBezTo>
                    <a:pt x="631" y="102"/>
                    <a:pt x="672" y="104"/>
                    <a:pt x="711" y="110"/>
                  </a:cubicBezTo>
                  <a:cubicBezTo>
                    <a:pt x="761" y="118"/>
                    <a:pt x="809" y="132"/>
                    <a:pt x="854" y="154"/>
                  </a:cubicBezTo>
                  <a:cubicBezTo>
                    <a:pt x="864" y="158"/>
                    <a:pt x="868" y="170"/>
                    <a:pt x="863" y="180"/>
                  </a:cubicBezTo>
                  <a:cubicBezTo>
                    <a:pt x="859" y="189"/>
                    <a:pt x="847" y="194"/>
                    <a:pt x="837" y="189"/>
                  </a:cubicBezTo>
                  <a:cubicBezTo>
                    <a:pt x="796" y="169"/>
                    <a:pt x="751" y="156"/>
                    <a:pt x="705" y="148"/>
                  </a:cubicBezTo>
                  <a:cubicBezTo>
                    <a:pt x="669" y="143"/>
                    <a:pt x="631" y="141"/>
                    <a:pt x="594" y="144"/>
                  </a:cubicBezTo>
                  <a:cubicBezTo>
                    <a:pt x="464" y="153"/>
                    <a:pt x="345" y="212"/>
                    <a:pt x="260" y="311"/>
                  </a:cubicBezTo>
                  <a:cubicBezTo>
                    <a:pt x="257" y="314"/>
                    <a:pt x="255" y="317"/>
                    <a:pt x="253" y="320"/>
                  </a:cubicBezTo>
                  <a:cubicBezTo>
                    <a:pt x="249" y="324"/>
                    <a:pt x="243" y="327"/>
                    <a:pt x="237" y="327"/>
                  </a:cubicBezTo>
                  <a:close/>
                  <a:moveTo>
                    <a:pt x="1010" y="1157"/>
                  </a:moveTo>
                  <a:cubicBezTo>
                    <a:pt x="1009" y="1157"/>
                    <a:pt x="1008" y="1157"/>
                    <a:pt x="1007" y="1157"/>
                  </a:cubicBezTo>
                  <a:cubicBezTo>
                    <a:pt x="997" y="1155"/>
                    <a:pt x="989" y="1145"/>
                    <a:pt x="991" y="1134"/>
                  </a:cubicBezTo>
                  <a:cubicBezTo>
                    <a:pt x="996" y="1102"/>
                    <a:pt x="1000" y="1068"/>
                    <a:pt x="1004" y="1033"/>
                  </a:cubicBezTo>
                  <a:cubicBezTo>
                    <a:pt x="1013" y="945"/>
                    <a:pt x="1018" y="850"/>
                    <a:pt x="1018" y="754"/>
                  </a:cubicBezTo>
                  <a:cubicBezTo>
                    <a:pt x="1018" y="697"/>
                    <a:pt x="1016" y="652"/>
                    <a:pt x="1015" y="625"/>
                  </a:cubicBezTo>
                  <a:cubicBezTo>
                    <a:pt x="1015" y="614"/>
                    <a:pt x="1023" y="605"/>
                    <a:pt x="1034" y="604"/>
                  </a:cubicBezTo>
                  <a:cubicBezTo>
                    <a:pt x="1044" y="604"/>
                    <a:pt x="1054" y="612"/>
                    <a:pt x="1054" y="623"/>
                  </a:cubicBezTo>
                  <a:cubicBezTo>
                    <a:pt x="1055" y="651"/>
                    <a:pt x="1057" y="696"/>
                    <a:pt x="1057" y="754"/>
                  </a:cubicBezTo>
                  <a:cubicBezTo>
                    <a:pt x="1057" y="852"/>
                    <a:pt x="1052" y="947"/>
                    <a:pt x="1043" y="1037"/>
                  </a:cubicBezTo>
                  <a:cubicBezTo>
                    <a:pt x="1039" y="1072"/>
                    <a:pt x="1035" y="1107"/>
                    <a:pt x="1030" y="1140"/>
                  </a:cubicBezTo>
                  <a:cubicBezTo>
                    <a:pt x="1028" y="1150"/>
                    <a:pt x="1020" y="1157"/>
                    <a:pt x="1010" y="1157"/>
                  </a:cubicBezTo>
                  <a:close/>
                  <a:moveTo>
                    <a:pt x="190" y="1133"/>
                  </a:moveTo>
                  <a:cubicBezTo>
                    <a:pt x="188" y="1133"/>
                    <a:pt x="187" y="1133"/>
                    <a:pt x="185" y="1132"/>
                  </a:cubicBezTo>
                  <a:cubicBezTo>
                    <a:pt x="175" y="1130"/>
                    <a:pt x="168" y="1119"/>
                    <a:pt x="171" y="1109"/>
                  </a:cubicBezTo>
                  <a:cubicBezTo>
                    <a:pt x="195" y="1012"/>
                    <a:pt x="208" y="888"/>
                    <a:pt x="208" y="769"/>
                  </a:cubicBezTo>
                  <a:cubicBezTo>
                    <a:pt x="208" y="732"/>
                    <a:pt x="207" y="696"/>
                    <a:pt x="204" y="660"/>
                  </a:cubicBezTo>
                  <a:cubicBezTo>
                    <a:pt x="204" y="650"/>
                    <a:pt x="203" y="640"/>
                    <a:pt x="203" y="629"/>
                  </a:cubicBezTo>
                  <a:cubicBezTo>
                    <a:pt x="203" y="620"/>
                    <a:pt x="204" y="610"/>
                    <a:pt x="204" y="600"/>
                  </a:cubicBezTo>
                  <a:cubicBezTo>
                    <a:pt x="205" y="589"/>
                    <a:pt x="214" y="581"/>
                    <a:pt x="225" y="582"/>
                  </a:cubicBezTo>
                  <a:cubicBezTo>
                    <a:pt x="236" y="583"/>
                    <a:pt x="244" y="592"/>
                    <a:pt x="243" y="603"/>
                  </a:cubicBezTo>
                  <a:cubicBezTo>
                    <a:pt x="243" y="612"/>
                    <a:pt x="242" y="621"/>
                    <a:pt x="242" y="629"/>
                  </a:cubicBezTo>
                  <a:cubicBezTo>
                    <a:pt x="242" y="639"/>
                    <a:pt x="243" y="648"/>
                    <a:pt x="243" y="658"/>
                  </a:cubicBezTo>
                  <a:cubicBezTo>
                    <a:pt x="246" y="694"/>
                    <a:pt x="247" y="731"/>
                    <a:pt x="247" y="769"/>
                  </a:cubicBezTo>
                  <a:cubicBezTo>
                    <a:pt x="247" y="891"/>
                    <a:pt x="233" y="1018"/>
                    <a:pt x="209" y="1118"/>
                  </a:cubicBezTo>
                  <a:cubicBezTo>
                    <a:pt x="206" y="1127"/>
                    <a:pt x="198" y="1133"/>
                    <a:pt x="190" y="1133"/>
                  </a:cubicBezTo>
                  <a:close/>
                  <a:moveTo>
                    <a:pt x="1027" y="573"/>
                  </a:moveTo>
                  <a:cubicBezTo>
                    <a:pt x="1018" y="573"/>
                    <a:pt x="1010" y="567"/>
                    <a:pt x="1008" y="558"/>
                  </a:cubicBezTo>
                  <a:cubicBezTo>
                    <a:pt x="978" y="398"/>
                    <a:pt x="850" y="274"/>
                    <a:pt x="689" y="249"/>
                  </a:cubicBezTo>
                  <a:cubicBezTo>
                    <a:pt x="684" y="248"/>
                    <a:pt x="678" y="247"/>
                    <a:pt x="673" y="246"/>
                  </a:cubicBezTo>
                  <a:cubicBezTo>
                    <a:pt x="662" y="245"/>
                    <a:pt x="654" y="235"/>
                    <a:pt x="655" y="225"/>
                  </a:cubicBezTo>
                  <a:cubicBezTo>
                    <a:pt x="657" y="214"/>
                    <a:pt x="666" y="206"/>
                    <a:pt x="677" y="208"/>
                  </a:cubicBezTo>
                  <a:cubicBezTo>
                    <a:pt x="683" y="208"/>
                    <a:pt x="689" y="209"/>
                    <a:pt x="695" y="210"/>
                  </a:cubicBezTo>
                  <a:cubicBezTo>
                    <a:pt x="872" y="238"/>
                    <a:pt x="1013" y="375"/>
                    <a:pt x="1046" y="550"/>
                  </a:cubicBezTo>
                  <a:cubicBezTo>
                    <a:pt x="1048" y="561"/>
                    <a:pt x="1041" y="571"/>
                    <a:pt x="1031" y="573"/>
                  </a:cubicBezTo>
                  <a:cubicBezTo>
                    <a:pt x="1030" y="573"/>
                    <a:pt x="1028" y="573"/>
                    <a:pt x="1027" y="573"/>
                  </a:cubicBezTo>
                  <a:close/>
                  <a:moveTo>
                    <a:pt x="235" y="552"/>
                  </a:moveTo>
                  <a:cubicBezTo>
                    <a:pt x="233" y="552"/>
                    <a:pt x="232" y="552"/>
                    <a:pt x="230" y="551"/>
                  </a:cubicBezTo>
                  <a:cubicBezTo>
                    <a:pt x="219" y="549"/>
                    <a:pt x="213" y="538"/>
                    <a:pt x="216" y="528"/>
                  </a:cubicBezTo>
                  <a:cubicBezTo>
                    <a:pt x="232" y="462"/>
                    <a:pt x="263" y="403"/>
                    <a:pt x="307" y="352"/>
                  </a:cubicBezTo>
                  <a:cubicBezTo>
                    <a:pt x="382" y="266"/>
                    <a:pt x="485" y="214"/>
                    <a:pt x="598" y="206"/>
                  </a:cubicBezTo>
                  <a:cubicBezTo>
                    <a:pt x="604" y="206"/>
                    <a:pt x="604" y="206"/>
                    <a:pt x="604" y="206"/>
                  </a:cubicBezTo>
                  <a:cubicBezTo>
                    <a:pt x="614" y="205"/>
                    <a:pt x="624" y="213"/>
                    <a:pt x="624" y="224"/>
                  </a:cubicBezTo>
                  <a:cubicBezTo>
                    <a:pt x="625" y="235"/>
                    <a:pt x="617" y="244"/>
                    <a:pt x="606" y="245"/>
                  </a:cubicBezTo>
                  <a:cubicBezTo>
                    <a:pt x="601" y="245"/>
                    <a:pt x="601" y="245"/>
                    <a:pt x="601" y="245"/>
                  </a:cubicBezTo>
                  <a:cubicBezTo>
                    <a:pt x="498" y="252"/>
                    <a:pt x="404" y="299"/>
                    <a:pt x="337" y="377"/>
                  </a:cubicBezTo>
                  <a:cubicBezTo>
                    <a:pt x="296" y="424"/>
                    <a:pt x="268" y="478"/>
                    <a:pt x="254" y="537"/>
                  </a:cubicBezTo>
                  <a:cubicBezTo>
                    <a:pt x="251" y="546"/>
                    <a:pt x="243" y="552"/>
                    <a:pt x="235" y="552"/>
                  </a:cubicBezTo>
                  <a:close/>
                  <a:moveTo>
                    <a:pt x="890" y="1252"/>
                  </a:moveTo>
                  <a:cubicBezTo>
                    <a:pt x="888" y="1252"/>
                    <a:pt x="887" y="1252"/>
                    <a:pt x="885" y="1252"/>
                  </a:cubicBezTo>
                  <a:cubicBezTo>
                    <a:pt x="875" y="1250"/>
                    <a:pt x="868" y="1239"/>
                    <a:pt x="871" y="1229"/>
                  </a:cubicBezTo>
                  <a:cubicBezTo>
                    <a:pt x="884" y="1165"/>
                    <a:pt x="895" y="1096"/>
                    <a:pt x="903" y="1023"/>
                  </a:cubicBezTo>
                  <a:cubicBezTo>
                    <a:pt x="912" y="937"/>
                    <a:pt x="917" y="847"/>
                    <a:pt x="917" y="753"/>
                  </a:cubicBezTo>
                  <a:cubicBezTo>
                    <a:pt x="917" y="741"/>
                    <a:pt x="917" y="741"/>
                    <a:pt x="917" y="741"/>
                  </a:cubicBezTo>
                  <a:cubicBezTo>
                    <a:pt x="917" y="731"/>
                    <a:pt x="925" y="722"/>
                    <a:pt x="936" y="722"/>
                  </a:cubicBezTo>
                  <a:cubicBezTo>
                    <a:pt x="936" y="722"/>
                    <a:pt x="936" y="722"/>
                    <a:pt x="936" y="722"/>
                  </a:cubicBezTo>
                  <a:cubicBezTo>
                    <a:pt x="947" y="722"/>
                    <a:pt x="956" y="730"/>
                    <a:pt x="956" y="741"/>
                  </a:cubicBezTo>
                  <a:cubicBezTo>
                    <a:pt x="956" y="753"/>
                    <a:pt x="956" y="753"/>
                    <a:pt x="956" y="753"/>
                  </a:cubicBezTo>
                  <a:cubicBezTo>
                    <a:pt x="956" y="848"/>
                    <a:pt x="951" y="940"/>
                    <a:pt x="942" y="1027"/>
                  </a:cubicBezTo>
                  <a:cubicBezTo>
                    <a:pt x="934" y="1101"/>
                    <a:pt x="923" y="1172"/>
                    <a:pt x="909" y="1237"/>
                  </a:cubicBezTo>
                  <a:cubicBezTo>
                    <a:pt x="907" y="1246"/>
                    <a:pt x="899" y="1252"/>
                    <a:pt x="890" y="1252"/>
                  </a:cubicBezTo>
                  <a:close/>
                  <a:moveTo>
                    <a:pt x="276" y="1200"/>
                  </a:moveTo>
                  <a:cubicBezTo>
                    <a:pt x="274" y="1200"/>
                    <a:pt x="272" y="1200"/>
                    <a:pt x="270" y="1199"/>
                  </a:cubicBezTo>
                  <a:cubicBezTo>
                    <a:pt x="260" y="1196"/>
                    <a:pt x="254" y="1185"/>
                    <a:pt x="257" y="1175"/>
                  </a:cubicBezTo>
                  <a:cubicBezTo>
                    <a:pt x="290" y="1071"/>
                    <a:pt x="310" y="914"/>
                    <a:pt x="310" y="765"/>
                  </a:cubicBezTo>
                  <a:cubicBezTo>
                    <a:pt x="310" y="727"/>
                    <a:pt x="308" y="689"/>
                    <a:pt x="306" y="653"/>
                  </a:cubicBezTo>
                  <a:cubicBezTo>
                    <a:pt x="305" y="645"/>
                    <a:pt x="305" y="637"/>
                    <a:pt x="305" y="630"/>
                  </a:cubicBezTo>
                  <a:cubicBezTo>
                    <a:pt x="305" y="563"/>
                    <a:pt x="325" y="499"/>
                    <a:pt x="363" y="444"/>
                  </a:cubicBezTo>
                  <a:cubicBezTo>
                    <a:pt x="370" y="435"/>
                    <a:pt x="382" y="433"/>
                    <a:pt x="391" y="439"/>
                  </a:cubicBezTo>
                  <a:cubicBezTo>
                    <a:pt x="399" y="446"/>
                    <a:pt x="402" y="458"/>
                    <a:pt x="395" y="467"/>
                  </a:cubicBezTo>
                  <a:cubicBezTo>
                    <a:pt x="362" y="515"/>
                    <a:pt x="344" y="571"/>
                    <a:pt x="344" y="630"/>
                  </a:cubicBezTo>
                  <a:cubicBezTo>
                    <a:pt x="344" y="637"/>
                    <a:pt x="344" y="644"/>
                    <a:pt x="345" y="650"/>
                  </a:cubicBezTo>
                  <a:cubicBezTo>
                    <a:pt x="347" y="687"/>
                    <a:pt x="349" y="726"/>
                    <a:pt x="349" y="765"/>
                  </a:cubicBezTo>
                  <a:cubicBezTo>
                    <a:pt x="349" y="920"/>
                    <a:pt x="328" y="1077"/>
                    <a:pt x="295" y="1186"/>
                  </a:cubicBezTo>
                  <a:cubicBezTo>
                    <a:pt x="292" y="1194"/>
                    <a:pt x="284" y="1200"/>
                    <a:pt x="276" y="1200"/>
                  </a:cubicBezTo>
                  <a:close/>
                  <a:moveTo>
                    <a:pt x="935" y="691"/>
                  </a:moveTo>
                  <a:cubicBezTo>
                    <a:pt x="925" y="691"/>
                    <a:pt x="916" y="682"/>
                    <a:pt x="916" y="672"/>
                  </a:cubicBezTo>
                  <a:cubicBezTo>
                    <a:pt x="914" y="638"/>
                    <a:pt x="913" y="616"/>
                    <a:pt x="913" y="610"/>
                  </a:cubicBezTo>
                  <a:cubicBezTo>
                    <a:pt x="903" y="477"/>
                    <a:pt x="805" y="370"/>
                    <a:pt x="673" y="349"/>
                  </a:cubicBezTo>
                  <a:cubicBezTo>
                    <a:pt x="652" y="345"/>
                    <a:pt x="630" y="344"/>
                    <a:pt x="608" y="346"/>
                  </a:cubicBezTo>
                  <a:cubicBezTo>
                    <a:pt x="545" y="351"/>
                    <a:pt x="486" y="375"/>
                    <a:pt x="439" y="417"/>
                  </a:cubicBezTo>
                  <a:cubicBezTo>
                    <a:pt x="431" y="425"/>
                    <a:pt x="419" y="424"/>
                    <a:pt x="411" y="416"/>
                  </a:cubicBezTo>
                  <a:cubicBezTo>
                    <a:pt x="404" y="408"/>
                    <a:pt x="405" y="396"/>
                    <a:pt x="413" y="388"/>
                  </a:cubicBezTo>
                  <a:cubicBezTo>
                    <a:pt x="467" y="340"/>
                    <a:pt x="533" y="312"/>
                    <a:pt x="605" y="307"/>
                  </a:cubicBezTo>
                  <a:cubicBezTo>
                    <a:pt x="631" y="305"/>
                    <a:pt x="655" y="306"/>
                    <a:pt x="679" y="310"/>
                  </a:cubicBezTo>
                  <a:cubicBezTo>
                    <a:pt x="829" y="334"/>
                    <a:pt x="941" y="456"/>
                    <a:pt x="952" y="607"/>
                  </a:cubicBezTo>
                  <a:cubicBezTo>
                    <a:pt x="952" y="613"/>
                    <a:pt x="953" y="636"/>
                    <a:pt x="955" y="670"/>
                  </a:cubicBezTo>
                  <a:cubicBezTo>
                    <a:pt x="955" y="681"/>
                    <a:pt x="946" y="690"/>
                    <a:pt x="936" y="691"/>
                  </a:cubicBezTo>
                  <a:cubicBezTo>
                    <a:pt x="935" y="691"/>
                    <a:pt x="935" y="691"/>
                    <a:pt x="935" y="691"/>
                  </a:cubicBezTo>
                  <a:close/>
                  <a:moveTo>
                    <a:pt x="777" y="1289"/>
                  </a:moveTo>
                  <a:cubicBezTo>
                    <a:pt x="775" y="1289"/>
                    <a:pt x="773" y="1289"/>
                    <a:pt x="772" y="1288"/>
                  </a:cubicBezTo>
                  <a:cubicBezTo>
                    <a:pt x="761" y="1286"/>
                    <a:pt x="755" y="1275"/>
                    <a:pt x="758" y="1264"/>
                  </a:cubicBezTo>
                  <a:cubicBezTo>
                    <a:pt x="778" y="1189"/>
                    <a:pt x="793" y="1104"/>
                    <a:pt x="802" y="1012"/>
                  </a:cubicBezTo>
                  <a:cubicBezTo>
                    <a:pt x="805" y="986"/>
                    <a:pt x="807" y="958"/>
                    <a:pt x="809" y="930"/>
                  </a:cubicBezTo>
                  <a:cubicBezTo>
                    <a:pt x="810" y="920"/>
                    <a:pt x="820" y="912"/>
                    <a:pt x="830" y="912"/>
                  </a:cubicBezTo>
                  <a:cubicBezTo>
                    <a:pt x="841" y="913"/>
                    <a:pt x="849" y="922"/>
                    <a:pt x="848" y="933"/>
                  </a:cubicBezTo>
                  <a:cubicBezTo>
                    <a:pt x="846" y="961"/>
                    <a:pt x="844" y="989"/>
                    <a:pt x="841" y="1016"/>
                  </a:cubicBezTo>
                  <a:cubicBezTo>
                    <a:pt x="831" y="1110"/>
                    <a:pt x="816" y="1197"/>
                    <a:pt x="795" y="1274"/>
                  </a:cubicBezTo>
                  <a:cubicBezTo>
                    <a:pt x="793" y="1283"/>
                    <a:pt x="785" y="1289"/>
                    <a:pt x="777" y="1289"/>
                  </a:cubicBezTo>
                  <a:close/>
                  <a:moveTo>
                    <a:pt x="366" y="1249"/>
                  </a:moveTo>
                  <a:cubicBezTo>
                    <a:pt x="364" y="1249"/>
                    <a:pt x="362" y="1248"/>
                    <a:pt x="360" y="1248"/>
                  </a:cubicBezTo>
                  <a:cubicBezTo>
                    <a:pt x="350" y="1244"/>
                    <a:pt x="344" y="1233"/>
                    <a:pt x="348" y="1223"/>
                  </a:cubicBezTo>
                  <a:cubicBezTo>
                    <a:pt x="385" y="1115"/>
                    <a:pt x="408" y="957"/>
                    <a:pt x="410" y="790"/>
                  </a:cubicBezTo>
                  <a:cubicBezTo>
                    <a:pt x="411" y="779"/>
                    <a:pt x="419" y="771"/>
                    <a:pt x="430" y="771"/>
                  </a:cubicBezTo>
                  <a:cubicBezTo>
                    <a:pt x="441" y="771"/>
                    <a:pt x="450" y="780"/>
                    <a:pt x="449" y="791"/>
                  </a:cubicBezTo>
                  <a:cubicBezTo>
                    <a:pt x="447" y="962"/>
                    <a:pt x="423" y="1124"/>
                    <a:pt x="385" y="1236"/>
                  </a:cubicBezTo>
                  <a:cubicBezTo>
                    <a:pt x="382" y="1244"/>
                    <a:pt x="374" y="1249"/>
                    <a:pt x="366" y="1249"/>
                  </a:cubicBezTo>
                  <a:close/>
                  <a:moveTo>
                    <a:pt x="833" y="881"/>
                  </a:moveTo>
                  <a:cubicBezTo>
                    <a:pt x="832" y="881"/>
                    <a:pt x="832" y="881"/>
                    <a:pt x="832" y="881"/>
                  </a:cubicBezTo>
                  <a:cubicBezTo>
                    <a:pt x="821" y="881"/>
                    <a:pt x="813" y="872"/>
                    <a:pt x="813" y="861"/>
                  </a:cubicBezTo>
                  <a:cubicBezTo>
                    <a:pt x="815" y="825"/>
                    <a:pt x="815" y="789"/>
                    <a:pt x="815" y="754"/>
                  </a:cubicBezTo>
                  <a:cubicBezTo>
                    <a:pt x="815" y="673"/>
                    <a:pt x="812" y="619"/>
                    <a:pt x="811" y="617"/>
                  </a:cubicBezTo>
                  <a:cubicBezTo>
                    <a:pt x="807" y="556"/>
                    <a:pt x="773" y="501"/>
                    <a:pt x="720" y="471"/>
                  </a:cubicBezTo>
                  <a:cubicBezTo>
                    <a:pt x="711" y="466"/>
                    <a:pt x="707" y="454"/>
                    <a:pt x="713" y="444"/>
                  </a:cubicBezTo>
                  <a:cubicBezTo>
                    <a:pt x="718" y="435"/>
                    <a:pt x="730" y="432"/>
                    <a:pt x="739" y="437"/>
                  </a:cubicBezTo>
                  <a:cubicBezTo>
                    <a:pt x="804" y="474"/>
                    <a:pt x="845" y="540"/>
                    <a:pt x="850" y="614"/>
                  </a:cubicBezTo>
                  <a:cubicBezTo>
                    <a:pt x="851" y="616"/>
                    <a:pt x="854" y="671"/>
                    <a:pt x="854" y="754"/>
                  </a:cubicBezTo>
                  <a:cubicBezTo>
                    <a:pt x="854" y="790"/>
                    <a:pt x="854" y="827"/>
                    <a:pt x="852" y="862"/>
                  </a:cubicBezTo>
                  <a:cubicBezTo>
                    <a:pt x="852" y="873"/>
                    <a:pt x="843" y="881"/>
                    <a:pt x="833" y="881"/>
                  </a:cubicBezTo>
                  <a:close/>
                  <a:moveTo>
                    <a:pt x="430" y="740"/>
                  </a:moveTo>
                  <a:cubicBezTo>
                    <a:pt x="419" y="740"/>
                    <a:pt x="410" y="731"/>
                    <a:pt x="410" y="721"/>
                  </a:cubicBezTo>
                  <a:cubicBezTo>
                    <a:pt x="410" y="695"/>
                    <a:pt x="409" y="669"/>
                    <a:pt x="407" y="646"/>
                  </a:cubicBezTo>
                  <a:cubicBezTo>
                    <a:pt x="406" y="641"/>
                    <a:pt x="406" y="635"/>
                    <a:pt x="406" y="630"/>
                  </a:cubicBezTo>
                  <a:cubicBezTo>
                    <a:pt x="406" y="576"/>
                    <a:pt x="426" y="525"/>
                    <a:pt x="461" y="484"/>
                  </a:cubicBezTo>
                  <a:cubicBezTo>
                    <a:pt x="499" y="440"/>
                    <a:pt x="554" y="412"/>
                    <a:pt x="613" y="408"/>
                  </a:cubicBezTo>
                  <a:cubicBezTo>
                    <a:pt x="630" y="407"/>
                    <a:pt x="647" y="408"/>
                    <a:pt x="663" y="410"/>
                  </a:cubicBezTo>
                  <a:cubicBezTo>
                    <a:pt x="665" y="411"/>
                    <a:pt x="666" y="411"/>
                    <a:pt x="667" y="411"/>
                  </a:cubicBezTo>
                  <a:cubicBezTo>
                    <a:pt x="678" y="413"/>
                    <a:pt x="685" y="423"/>
                    <a:pt x="683" y="434"/>
                  </a:cubicBezTo>
                  <a:cubicBezTo>
                    <a:pt x="681" y="444"/>
                    <a:pt x="671" y="451"/>
                    <a:pt x="661" y="449"/>
                  </a:cubicBezTo>
                  <a:cubicBezTo>
                    <a:pt x="657" y="449"/>
                    <a:pt x="657" y="449"/>
                    <a:pt x="657" y="449"/>
                  </a:cubicBezTo>
                  <a:cubicBezTo>
                    <a:pt x="644" y="447"/>
                    <a:pt x="629" y="446"/>
                    <a:pt x="615" y="447"/>
                  </a:cubicBezTo>
                  <a:cubicBezTo>
                    <a:pt x="567" y="451"/>
                    <a:pt x="522" y="473"/>
                    <a:pt x="490" y="510"/>
                  </a:cubicBezTo>
                  <a:cubicBezTo>
                    <a:pt x="461" y="543"/>
                    <a:pt x="445" y="586"/>
                    <a:pt x="445" y="630"/>
                  </a:cubicBezTo>
                  <a:cubicBezTo>
                    <a:pt x="445" y="634"/>
                    <a:pt x="445" y="639"/>
                    <a:pt x="446" y="643"/>
                  </a:cubicBezTo>
                  <a:cubicBezTo>
                    <a:pt x="447" y="667"/>
                    <a:pt x="449" y="693"/>
                    <a:pt x="449" y="720"/>
                  </a:cubicBezTo>
                  <a:cubicBezTo>
                    <a:pt x="449" y="731"/>
                    <a:pt x="441" y="740"/>
                    <a:pt x="430" y="740"/>
                  </a:cubicBezTo>
                  <a:cubicBezTo>
                    <a:pt x="430" y="740"/>
                    <a:pt x="430" y="740"/>
                    <a:pt x="430" y="740"/>
                  </a:cubicBezTo>
                  <a:close/>
                  <a:moveTo>
                    <a:pt x="667" y="1304"/>
                  </a:moveTo>
                  <a:cubicBezTo>
                    <a:pt x="665" y="1304"/>
                    <a:pt x="663" y="1304"/>
                    <a:pt x="662" y="1303"/>
                  </a:cubicBezTo>
                  <a:cubicBezTo>
                    <a:pt x="651" y="1300"/>
                    <a:pt x="645" y="1289"/>
                    <a:pt x="649" y="1279"/>
                  </a:cubicBezTo>
                  <a:cubicBezTo>
                    <a:pt x="673" y="1199"/>
                    <a:pt x="690" y="1105"/>
                    <a:pt x="701" y="1001"/>
                  </a:cubicBezTo>
                  <a:cubicBezTo>
                    <a:pt x="707" y="945"/>
                    <a:pt x="711" y="886"/>
                    <a:pt x="713" y="826"/>
                  </a:cubicBezTo>
                  <a:cubicBezTo>
                    <a:pt x="713" y="815"/>
                    <a:pt x="722" y="806"/>
                    <a:pt x="733" y="807"/>
                  </a:cubicBezTo>
                  <a:cubicBezTo>
                    <a:pt x="744" y="807"/>
                    <a:pt x="752" y="816"/>
                    <a:pt x="752" y="827"/>
                  </a:cubicBezTo>
                  <a:cubicBezTo>
                    <a:pt x="750" y="888"/>
                    <a:pt x="746" y="948"/>
                    <a:pt x="740" y="1006"/>
                  </a:cubicBezTo>
                  <a:cubicBezTo>
                    <a:pt x="729" y="1112"/>
                    <a:pt x="711" y="1208"/>
                    <a:pt x="686" y="1290"/>
                  </a:cubicBezTo>
                  <a:cubicBezTo>
                    <a:pt x="683" y="1299"/>
                    <a:pt x="676" y="1304"/>
                    <a:pt x="667" y="1304"/>
                  </a:cubicBezTo>
                  <a:close/>
                  <a:moveTo>
                    <a:pt x="462" y="1283"/>
                  </a:moveTo>
                  <a:cubicBezTo>
                    <a:pt x="460" y="1283"/>
                    <a:pt x="457" y="1282"/>
                    <a:pt x="455" y="1281"/>
                  </a:cubicBezTo>
                  <a:cubicBezTo>
                    <a:pt x="445" y="1278"/>
                    <a:pt x="440" y="1267"/>
                    <a:pt x="443" y="1257"/>
                  </a:cubicBezTo>
                  <a:cubicBezTo>
                    <a:pt x="502" y="1088"/>
                    <a:pt x="511" y="875"/>
                    <a:pt x="512" y="763"/>
                  </a:cubicBezTo>
                  <a:cubicBezTo>
                    <a:pt x="512" y="752"/>
                    <a:pt x="520" y="743"/>
                    <a:pt x="531" y="743"/>
                  </a:cubicBezTo>
                  <a:cubicBezTo>
                    <a:pt x="531" y="743"/>
                    <a:pt x="531" y="743"/>
                    <a:pt x="531" y="743"/>
                  </a:cubicBezTo>
                  <a:cubicBezTo>
                    <a:pt x="542" y="743"/>
                    <a:pt x="551" y="752"/>
                    <a:pt x="551" y="763"/>
                  </a:cubicBezTo>
                  <a:cubicBezTo>
                    <a:pt x="550" y="877"/>
                    <a:pt x="541" y="1096"/>
                    <a:pt x="480" y="1269"/>
                  </a:cubicBezTo>
                  <a:cubicBezTo>
                    <a:pt x="477" y="1278"/>
                    <a:pt x="470" y="1283"/>
                    <a:pt x="462" y="1283"/>
                  </a:cubicBezTo>
                  <a:close/>
                  <a:moveTo>
                    <a:pt x="734" y="775"/>
                  </a:moveTo>
                  <a:cubicBezTo>
                    <a:pt x="723" y="775"/>
                    <a:pt x="714" y="767"/>
                    <a:pt x="714" y="756"/>
                  </a:cubicBezTo>
                  <a:cubicBezTo>
                    <a:pt x="714" y="754"/>
                    <a:pt x="714" y="754"/>
                    <a:pt x="714" y="754"/>
                  </a:cubicBezTo>
                  <a:cubicBezTo>
                    <a:pt x="714" y="685"/>
                    <a:pt x="711" y="637"/>
                    <a:pt x="710" y="624"/>
                  </a:cubicBezTo>
                  <a:cubicBezTo>
                    <a:pt x="707" y="580"/>
                    <a:pt x="668" y="545"/>
                    <a:pt x="623" y="548"/>
                  </a:cubicBezTo>
                  <a:cubicBezTo>
                    <a:pt x="580" y="551"/>
                    <a:pt x="547" y="587"/>
                    <a:pt x="547" y="630"/>
                  </a:cubicBezTo>
                  <a:cubicBezTo>
                    <a:pt x="547" y="632"/>
                    <a:pt x="547" y="634"/>
                    <a:pt x="547" y="636"/>
                  </a:cubicBezTo>
                  <a:cubicBezTo>
                    <a:pt x="548" y="653"/>
                    <a:pt x="549" y="672"/>
                    <a:pt x="550" y="692"/>
                  </a:cubicBezTo>
                  <a:cubicBezTo>
                    <a:pt x="550" y="703"/>
                    <a:pt x="542" y="712"/>
                    <a:pt x="531" y="712"/>
                  </a:cubicBezTo>
                  <a:cubicBezTo>
                    <a:pt x="520" y="712"/>
                    <a:pt x="511" y="704"/>
                    <a:pt x="511" y="693"/>
                  </a:cubicBezTo>
                  <a:cubicBezTo>
                    <a:pt x="510" y="673"/>
                    <a:pt x="509" y="655"/>
                    <a:pt x="508" y="639"/>
                  </a:cubicBezTo>
                  <a:cubicBezTo>
                    <a:pt x="508" y="636"/>
                    <a:pt x="508" y="633"/>
                    <a:pt x="508" y="630"/>
                  </a:cubicBezTo>
                  <a:cubicBezTo>
                    <a:pt x="508" y="567"/>
                    <a:pt x="557" y="514"/>
                    <a:pt x="620" y="509"/>
                  </a:cubicBezTo>
                  <a:cubicBezTo>
                    <a:pt x="687" y="505"/>
                    <a:pt x="744" y="556"/>
                    <a:pt x="749" y="621"/>
                  </a:cubicBezTo>
                  <a:cubicBezTo>
                    <a:pt x="750" y="635"/>
                    <a:pt x="753" y="684"/>
                    <a:pt x="753" y="754"/>
                  </a:cubicBezTo>
                  <a:cubicBezTo>
                    <a:pt x="753" y="756"/>
                    <a:pt x="753" y="756"/>
                    <a:pt x="753" y="756"/>
                  </a:cubicBezTo>
                  <a:cubicBezTo>
                    <a:pt x="753" y="767"/>
                    <a:pt x="744" y="775"/>
                    <a:pt x="734" y="775"/>
                  </a:cubicBezTo>
                  <a:close/>
                  <a:moveTo>
                    <a:pt x="580" y="1288"/>
                  </a:moveTo>
                  <a:cubicBezTo>
                    <a:pt x="639" y="1110"/>
                    <a:pt x="652" y="899"/>
                    <a:pt x="652" y="754"/>
                  </a:cubicBezTo>
                  <a:cubicBezTo>
                    <a:pt x="652" y="679"/>
                    <a:pt x="648" y="631"/>
                    <a:pt x="648" y="629"/>
                  </a:cubicBezTo>
                  <a:cubicBezTo>
                    <a:pt x="647" y="618"/>
                    <a:pt x="638" y="610"/>
                    <a:pt x="627" y="611"/>
                  </a:cubicBezTo>
                  <a:cubicBezTo>
                    <a:pt x="616" y="611"/>
                    <a:pt x="608" y="621"/>
                    <a:pt x="609" y="631"/>
                  </a:cubicBezTo>
                  <a:cubicBezTo>
                    <a:pt x="609" y="632"/>
                    <a:pt x="613" y="680"/>
                    <a:pt x="613" y="754"/>
                  </a:cubicBezTo>
                  <a:cubicBezTo>
                    <a:pt x="613" y="896"/>
                    <a:pt x="601" y="1102"/>
                    <a:pt x="543" y="1276"/>
                  </a:cubicBezTo>
                  <a:cubicBezTo>
                    <a:pt x="540" y="1286"/>
                    <a:pt x="545" y="1297"/>
                    <a:pt x="556" y="1300"/>
                  </a:cubicBezTo>
                  <a:cubicBezTo>
                    <a:pt x="558" y="1301"/>
                    <a:pt x="560" y="1301"/>
                    <a:pt x="562" y="1301"/>
                  </a:cubicBezTo>
                  <a:cubicBezTo>
                    <a:pt x="570" y="1301"/>
                    <a:pt x="578" y="1296"/>
                    <a:pt x="580" y="1288"/>
                  </a:cubicBezTo>
                  <a:close/>
                </a:path>
              </a:pathLst>
            </a:custGeom>
            <a:gradFill flip="none" rotWithShape="1">
              <a:gsLst>
                <a:gs pos="0">
                  <a:schemeClr val="accent1"/>
                </a:gs>
                <a:gs pos="100000">
                  <a:schemeClr val="accent1">
                    <a:lumMod val="60000"/>
                    <a:lumOff val="40000"/>
                  </a:schemeClr>
                </a:gs>
              </a:gsLst>
              <a:lin ang="5400000" scaled="1"/>
              <a:tileRect/>
            </a:gradFill>
            <a:ln>
              <a:noFill/>
            </a:ln>
          </p:spPr>
          <p:txBody>
            <a:bodyPr vert="horz" wrap="square" lIns="91440" tIns="45720" rIns="91440" bIns="45720" numCol="1" anchor="t" anchorCtr="0" compatLnSpc="1">
              <a:prstTxWarp prst="textNoShape">
                <a:avLst/>
              </a:prstTxWarp>
            </a:bodyPr>
            <a:ls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srgbClr val="000000"/>
                </a:solidFill>
                <a:effectLst/>
                <a:uLnTx/>
                <a:uFillTx/>
                <a:latin typeface="Montserrat ExtraLight"/>
                <a:ea typeface="+mn-ea"/>
                <a:cs typeface="+mn-cs"/>
              </a:endParaRPr>
            </a:p>
          </p:txBody>
        </p:sp>
      </p:grpSp>
      <p:sp>
        <p:nvSpPr>
          <p:cNvPr id="36" name="CaixaDeTexto 35">
            <a:extLst>
              <a:ext uri="{FF2B5EF4-FFF2-40B4-BE49-F238E27FC236}">
                <a16:creationId xmlns:a16="http://schemas.microsoft.com/office/drawing/2014/main" id="{BDB7E470-0E5B-CA82-6AEB-F711BDB7C232}"/>
              </a:ext>
            </a:extLst>
          </p:cNvPr>
          <p:cNvSpPr txBox="1"/>
          <p:nvPr/>
        </p:nvSpPr>
        <p:spPr>
          <a:xfrm>
            <a:off x="4824854" y="4243501"/>
            <a:ext cx="7003575" cy="1384995"/>
          </a:xfrm>
          <a:prstGeom prst="rect">
            <a:avLst/>
          </a:prstGeom>
          <a:noFill/>
        </p:spPr>
        <p:txBody>
          <a:bodyPr wrap="square" rtlCol="0">
            <a:spAutoFit/>
          </a:bodyPr>
          <a:lstStyle/>
          <a:p>
            <a:r>
              <a:rPr lang="pt-BR" sz="2800" dirty="0">
                <a:solidFill>
                  <a:schemeClr val="accent1"/>
                </a:solidFill>
                <a:latin typeface="Panton Bold" panose="00000800000000000000" pitchFamily="2" charset="0"/>
              </a:rPr>
              <a:t>Entender</a:t>
            </a:r>
            <a:r>
              <a:rPr lang="pt-BR" sz="2800" dirty="0">
                <a:latin typeface="Panton Bold" panose="00000800000000000000" pitchFamily="2" charset="0"/>
              </a:rPr>
              <a:t> que uma vida cristã avivada e manifesta em </a:t>
            </a:r>
            <a:r>
              <a:rPr lang="pt-BR" sz="2800" dirty="0">
                <a:solidFill>
                  <a:schemeClr val="accent1"/>
                </a:solidFill>
                <a:latin typeface="Panton Bold" panose="00000800000000000000" pitchFamily="2" charset="0"/>
              </a:rPr>
              <a:t>bons frutos </a:t>
            </a:r>
            <a:r>
              <a:rPr lang="pt-BR" sz="2800" dirty="0">
                <a:latin typeface="Panton Bold" panose="00000800000000000000" pitchFamily="2" charset="0"/>
              </a:rPr>
              <a:t>na vida pessoal do crente</a:t>
            </a:r>
            <a:endParaRPr lang="pt-BR" sz="2800" dirty="0">
              <a:solidFill>
                <a:schemeClr val="accent1"/>
              </a:solidFill>
              <a:latin typeface="Panton Bold" panose="00000800000000000000" pitchFamily="2" charset="0"/>
            </a:endParaRPr>
          </a:p>
        </p:txBody>
      </p:sp>
      <p:sp>
        <p:nvSpPr>
          <p:cNvPr id="37" name="CaixaDeTexto 36">
            <a:extLst>
              <a:ext uri="{FF2B5EF4-FFF2-40B4-BE49-F238E27FC236}">
                <a16:creationId xmlns:a16="http://schemas.microsoft.com/office/drawing/2014/main" id="{E70E4088-E97A-1486-DC75-A0B9D837CBD2}"/>
              </a:ext>
            </a:extLst>
          </p:cNvPr>
          <p:cNvSpPr txBox="1"/>
          <p:nvPr/>
        </p:nvSpPr>
        <p:spPr>
          <a:xfrm>
            <a:off x="4449125" y="2844974"/>
            <a:ext cx="7379305" cy="1384995"/>
          </a:xfrm>
          <a:prstGeom prst="rect">
            <a:avLst/>
          </a:prstGeom>
          <a:noFill/>
        </p:spPr>
        <p:txBody>
          <a:bodyPr wrap="square" rtlCol="0">
            <a:spAutoFit/>
          </a:bodyPr>
          <a:lstStyle/>
          <a:p>
            <a:r>
              <a:rPr lang="pt-BR" sz="2800" dirty="0">
                <a:solidFill>
                  <a:schemeClr val="accent1"/>
                </a:solidFill>
                <a:latin typeface="Panton Bold" panose="00000800000000000000" pitchFamily="2" charset="0"/>
              </a:rPr>
              <a:t>Conscientizar</a:t>
            </a:r>
            <a:r>
              <a:rPr lang="pt-BR" sz="2800" dirty="0">
                <a:latin typeface="Panton Bold" panose="00000800000000000000" pitchFamily="2" charset="0"/>
              </a:rPr>
              <a:t> sobre a necessidade da prática constante das disciplinas espirituais cristãs para uma vida avivada</a:t>
            </a:r>
            <a:endParaRPr lang="pt-BR" sz="2800" dirty="0">
              <a:solidFill>
                <a:schemeClr val="accent1"/>
              </a:solidFill>
              <a:latin typeface="Panton Bold" panose="00000800000000000000" pitchFamily="2" charset="0"/>
            </a:endParaRPr>
          </a:p>
        </p:txBody>
      </p:sp>
    </p:spTree>
    <p:extLst>
      <p:ext uri="{BB962C8B-B14F-4D97-AF65-F5344CB8AC3E}">
        <p14:creationId xmlns:p14="http://schemas.microsoft.com/office/powerpoint/2010/main" val="282151735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afterEffect">
                                  <p:stCondLst>
                                    <p:cond delay="500"/>
                                  </p:stCondLst>
                                  <p:childTnLst>
                                    <p:animEffect transition="out" filter="fade">
                                      <p:cBhvr>
                                        <p:cTn id="6" dur="500" tmFilter="0, 0; .2, .5; .8, .5; 1, 0"/>
                                        <p:tgtEl>
                                          <p:spTgt spid="14"/>
                                        </p:tgtEl>
                                      </p:cBhvr>
                                    </p:animEffect>
                                    <p:animScale>
                                      <p:cBhvr>
                                        <p:cTn id="7" dur="250" autoRev="1" fill="hold"/>
                                        <p:tgtEl>
                                          <p:spTgt spid="14"/>
                                        </p:tgtEl>
                                      </p:cBhvr>
                                      <p:by x="105000" y="105000"/>
                                    </p:animScale>
                                  </p:childTnLst>
                                </p:cTn>
                              </p:par>
                            </p:childTnLst>
                          </p:cTn>
                        </p:par>
                        <p:par>
                          <p:cTn id="8" fill="hold">
                            <p:stCondLst>
                              <p:cond delay="1000"/>
                            </p:stCondLst>
                            <p:childTnLst>
                              <p:par>
                                <p:cTn id="9" presetID="1"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par>
                          <p:cTn id="11" fill="hold">
                            <p:stCondLst>
                              <p:cond delay="1000"/>
                            </p:stCondLst>
                            <p:childTnLst>
                              <p:par>
                                <p:cTn id="12" presetID="1" presetClass="entr" presetSubtype="0" fill="hold" nodeType="afterEffect">
                                  <p:stCondLst>
                                    <p:cond delay="0"/>
                                  </p:stCondLst>
                                  <p:childTnLst>
                                    <p:set>
                                      <p:cBhvr>
                                        <p:cTn id="13" dur="1" fill="hold">
                                          <p:stCondLst>
                                            <p:cond delay="0"/>
                                          </p:stCondLst>
                                        </p:cTn>
                                        <p:tgtEl>
                                          <p:spTgt spid="9"/>
                                        </p:tgtEl>
                                        <p:attrNameLst>
                                          <p:attrName>style.visibility</p:attrName>
                                        </p:attrNameLst>
                                      </p:cBhvr>
                                      <p:to>
                                        <p:strVal val="visible"/>
                                      </p:to>
                                    </p:set>
                                  </p:childTnLst>
                                </p:cTn>
                              </p:par>
                            </p:childTnLst>
                          </p:cTn>
                        </p:par>
                        <p:par>
                          <p:cTn id="14" fill="hold">
                            <p:stCondLst>
                              <p:cond delay="1000"/>
                            </p:stCondLst>
                            <p:childTnLst>
                              <p:par>
                                <p:cTn id="15" presetID="1" presetClass="entr" presetSubtype="0" fill="hold" grpId="0" nodeType="afterEffect">
                                  <p:stCondLst>
                                    <p:cond delay="250"/>
                                  </p:stCondLst>
                                  <p:childTnLst>
                                    <p:set>
                                      <p:cBhvr>
                                        <p:cTn id="16" dur="1" fill="hold">
                                          <p:stCondLst>
                                            <p:cond delay="0"/>
                                          </p:stCondLst>
                                        </p:cTn>
                                        <p:tgtEl>
                                          <p:spTgt spid="5"/>
                                        </p:tgtEl>
                                        <p:attrNameLst>
                                          <p:attrName>style.visibility</p:attrName>
                                        </p:attrNameLst>
                                      </p:cBhvr>
                                      <p:to>
                                        <p:strVal val="visible"/>
                                      </p:to>
                                    </p:set>
                                  </p:childTnLst>
                                </p:cTn>
                              </p:par>
                            </p:childTnLst>
                          </p:cTn>
                        </p:par>
                        <p:par>
                          <p:cTn id="17" fill="hold">
                            <p:stCondLst>
                              <p:cond delay="1250"/>
                            </p:stCondLst>
                            <p:childTnLst>
                              <p:par>
                                <p:cTn id="18" presetID="1" presetClass="entr" presetSubtype="0" fill="hold" grpId="0" nodeType="afterEffect">
                                  <p:stCondLst>
                                    <p:cond delay="750"/>
                                  </p:stCondLst>
                                  <p:childTnLst>
                                    <p:set>
                                      <p:cBhvr>
                                        <p:cTn id="19" dur="1" fill="hold">
                                          <p:stCondLst>
                                            <p:cond delay="0"/>
                                          </p:stCondLst>
                                        </p:cTn>
                                        <p:tgtEl>
                                          <p:spTgt spid="6"/>
                                        </p:tgtEl>
                                        <p:attrNameLst>
                                          <p:attrName>style.visibility</p:attrName>
                                        </p:attrNameLst>
                                      </p:cBhvr>
                                      <p:to>
                                        <p:strVal val="visible"/>
                                      </p:to>
                                    </p:set>
                                  </p:childTnLst>
                                </p:cTn>
                              </p:par>
                            </p:childTnLst>
                          </p:cTn>
                        </p:par>
                        <p:par>
                          <p:cTn id="20" fill="hold">
                            <p:stCondLst>
                              <p:cond delay="2000"/>
                            </p:stCondLst>
                            <p:childTnLst>
                              <p:par>
                                <p:cTn id="21" presetID="1" presetClass="entr" presetSubtype="0" fill="hold" nodeType="afterEffect">
                                  <p:stCondLst>
                                    <p:cond delay="0"/>
                                  </p:stCondLst>
                                  <p:childTnLst>
                                    <p:set>
                                      <p:cBhvr>
                                        <p:cTn id="22" dur="1" fill="hold">
                                          <p:stCondLst>
                                            <p:cond delay="9"/>
                                          </p:stCondLst>
                                        </p:cTn>
                                        <p:tgtEl>
                                          <p:spTgt spid="10"/>
                                        </p:tgtEl>
                                        <p:attrNameLst>
                                          <p:attrName>style.visibility</p:attrName>
                                        </p:attrNameLst>
                                      </p:cBhvr>
                                      <p:to>
                                        <p:strVal val="visible"/>
                                      </p:to>
                                    </p:set>
                                  </p:childTnLst>
                                </p:cTn>
                              </p:par>
                            </p:childTnLst>
                          </p:cTn>
                        </p:par>
                        <p:par>
                          <p:cTn id="23" fill="hold">
                            <p:stCondLst>
                              <p:cond delay="2010"/>
                            </p:stCondLst>
                            <p:childTnLst>
                              <p:par>
                                <p:cTn id="24" presetID="1" presetClass="entr" presetSubtype="0" fill="hold" grpId="0" nodeType="afterEffect">
                                  <p:stCondLst>
                                    <p:cond delay="250"/>
                                  </p:stCondLst>
                                  <p:childTnLst>
                                    <p:set>
                                      <p:cBhvr>
                                        <p:cTn id="25" dur="1" fill="hold">
                                          <p:stCondLst>
                                            <p:cond delay="0"/>
                                          </p:stCondLst>
                                        </p:cTn>
                                        <p:tgtEl>
                                          <p:spTgt spid="37"/>
                                        </p:tgtEl>
                                        <p:attrNameLst>
                                          <p:attrName>style.visibility</p:attrName>
                                        </p:attrNameLst>
                                      </p:cBhvr>
                                      <p:to>
                                        <p:strVal val="visible"/>
                                      </p:to>
                                    </p:set>
                                  </p:childTnLst>
                                </p:cTn>
                              </p:par>
                            </p:childTnLst>
                          </p:cTn>
                        </p:par>
                        <p:par>
                          <p:cTn id="26" fill="hold">
                            <p:stCondLst>
                              <p:cond delay="2260"/>
                            </p:stCondLst>
                            <p:childTnLst>
                              <p:par>
                                <p:cTn id="27" presetID="1" presetClass="entr" presetSubtype="0" fill="hold" grpId="0" nodeType="afterEffect">
                                  <p:stCondLst>
                                    <p:cond delay="750"/>
                                  </p:stCondLst>
                                  <p:childTnLst>
                                    <p:set>
                                      <p:cBhvr>
                                        <p:cTn id="28" dur="1" fill="hold">
                                          <p:stCondLst>
                                            <p:cond delay="0"/>
                                          </p:stCondLst>
                                        </p:cTn>
                                        <p:tgtEl>
                                          <p:spTgt spid="2"/>
                                        </p:tgtEl>
                                        <p:attrNameLst>
                                          <p:attrName>style.visibility</p:attrName>
                                        </p:attrNameLst>
                                      </p:cBhvr>
                                      <p:to>
                                        <p:strVal val="visible"/>
                                      </p:to>
                                    </p:set>
                                  </p:childTnLst>
                                </p:cTn>
                              </p:par>
                            </p:childTnLst>
                          </p:cTn>
                        </p:par>
                        <p:par>
                          <p:cTn id="29" fill="hold">
                            <p:stCondLst>
                              <p:cond delay="3010"/>
                            </p:stCondLst>
                            <p:childTnLst>
                              <p:par>
                                <p:cTn id="30" presetID="1" presetClass="entr" presetSubtype="0" fill="hold" nodeType="afterEffect">
                                  <p:stCondLst>
                                    <p:cond delay="0"/>
                                  </p:stCondLst>
                                  <p:childTnLst>
                                    <p:set>
                                      <p:cBhvr>
                                        <p:cTn id="31" dur="1" fill="hold">
                                          <p:stCondLst>
                                            <p:cond delay="0"/>
                                          </p:stCondLst>
                                        </p:cTn>
                                        <p:tgtEl>
                                          <p:spTgt spid="12"/>
                                        </p:tgtEl>
                                        <p:attrNameLst>
                                          <p:attrName>style.visibility</p:attrName>
                                        </p:attrNameLst>
                                      </p:cBhvr>
                                      <p:to>
                                        <p:strVal val="visible"/>
                                      </p:to>
                                    </p:set>
                                  </p:childTnLst>
                                </p:cTn>
                              </p:par>
                            </p:childTnLst>
                          </p:cTn>
                        </p:par>
                        <p:par>
                          <p:cTn id="32" fill="hold">
                            <p:stCondLst>
                              <p:cond delay="3010"/>
                            </p:stCondLst>
                            <p:childTnLst>
                              <p:par>
                                <p:cTn id="33" presetID="1" presetClass="entr" presetSubtype="0" fill="hold" grpId="0" nodeType="afterEffect">
                                  <p:stCondLst>
                                    <p:cond delay="250"/>
                                  </p:stCondLst>
                                  <p:childTnLst>
                                    <p:set>
                                      <p:cBhvr>
                                        <p:cTn id="34"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animBg="1"/>
      <p:bldP spid="6" grpId="0" animBg="1"/>
      <p:bldP spid="7" grpId="0" animBg="1"/>
      <p:bldP spid="36" grpId="0"/>
      <p:bldP spid="3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uxograma: Processo 3">
            <a:extLst>
              <a:ext uri="{FF2B5EF4-FFF2-40B4-BE49-F238E27FC236}">
                <a16:creationId xmlns:a16="http://schemas.microsoft.com/office/drawing/2014/main" id="{84F5E35C-79BE-7E23-33F8-FAB80DC37BDF}"/>
              </a:ext>
            </a:extLst>
          </p:cNvPr>
          <p:cNvSpPr/>
          <p:nvPr/>
        </p:nvSpPr>
        <p:spPr>
          <a:xfrm>
            <a:off x="-3751" y="0"/>
            <a:ext cx="12195750" cy="1659346"/>
          </a:xfrm>
          <a:prstGeom prst="flowChartProcess">
            <a:avLst/>
          </a:prstGeom>
          <a:blipFill dpi="0" rotWithShape="1">
            <a:blip r:embed="rId2">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pic>
        <p:nvPicPr>
          <p:cNvPr id="3" name="Picture 2" descr="Temas para culto de Avivamento">
            <a:extLst>
              <a:ext uri="{FF2B5EF4-FFF2-40B4-BE49-F238E27FC236}">
                <a16:creationId xmlns:a16="http://schemas.microsoft.com/office/drawing/2014/main" id="{5C0C6602-C68D-2700-13C5-D8674C38E8E7}"/>
              </a:ext>
            </a:extLst>
          </p:cNvPr>
          <p:cNvPicPr>
            <a:picLocks noChangeAspect="1" noChangeArrowheads="1"/>
          </p:cNvPicPr>
          <p:nvPr/>
        </p:nvPicPr>
        <p:blipFill>
          <a:blip r:embed="rId3">
            <a:alphaModFix amt="20000"/>
            <a:extLst>
              <a:ext uri="{28A0092B-C50C-407E-A947-70E740481C1C}">
                <a14:useLocalDpi xmlns:a14="http://schemas.microsoft.com/office/drawing/2010/main" val="0"/>
              </a:ext>
            </a:extLst>
          </a:blip>
          <a:srcRect/>
          <a:stretch>
            <a:fillRect/>
          </a:stretch>
        </p:blipFill>
        <p:spPr bwMode="auto">
          <a:xfrm>
            <a:off x="-3751" y="0"/>
            <a:ext cx="12191999" cy="6860967"/>
          </a:xfrm>
          <a:prstGeom prst="rect">
            <a:avLst/>
          </a:prstGeom>
          <a:noFill/>
          <a:extLst>
            <a:ext uri="{909E8E84-426E-40DD-AFC4-6F175D3DCCD1}">
              <a14:hiddenFill xmlns:a14="http://schemas.microsoft.com/office/drawing/2010/main">
                <a:solidFill>
                  <a:srgbClr val="FFFFFF"/>
                </a:solidFill>
              </a14:hiddenFill>
            </a:ext>
          </a:extLst>
        </p:spPr>
      </p:pic>
      <p:sp>
        <p:nvSpPr>
          <p:cNvPr id="16" name="Título 15">
            <a:extLst>
              <a:ext uri="{FF2B5EF4-FFF2-40B4-BE49-F238E27FC236}">
                <a16:creationId xmlns:a16="http://schemas.microsoft.com/office/drawing/2014/main" id="{CB554169-CB08-4B92-A1EE-27A5D20D150E}"/>
              </a:ext>
            </a:extLst>
          </p:cNvPr>
          <p:cNvSpPr>
            <a:spLocks noGrp="1"/>
          </p:cNvSpPr>
          <p:nvPr>
            <p:ph type="ctrTitle"/>
          </p:nvPr>
        </p:nvSpPr>
        <p:spPr>
          <a:xfrm>
            <a:off x="89850" y="49555"/>
            <a:ext cx="9819249" cy="1447942"/>
          </a:xfrm>
        </p:spPr>
        <p:txBody>
          <a:bodyPr>
            <a:normAutofit/>
          </a:bodyPr>
          <a:lstStyle/>
          <a:p>
            <a:pPr algn="l"/>
            <a:r>
              <a:rPr lang="pt-BR" sz="4000" dirty="0">
                <a:solidFill>
                  <a:schemeClr val="bg1"/>
                </a:solidFill>
                <a:latin typeface="Panton ExtraBold" panose="00000900000000000000" pitchFamily="50" charset="0"/>
              </a:rPr>
              <a:t>INTRODUÇÃO</a:t>
            </a:r>
          </a:p>
        </p:txBody>
      </p:sp>
      <p:sp>
        <p:nvSpPr>
          <p:cNvPr id="11" name="Retângulo 10">
            <a:extLst>
              <a:ext uri="{FF2B5EF4-FFF2-40B4-BE49-F238E27FC236}">
                <a16:creationId xmlns:a16="http://schemas.microsoft.com/office/drawing/2014/main" id="{5EA6DBC3-BCDB-4F15-B05F-15F1A619ACEE}"/>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bg1"/>
                </a:solidFill>
                <a:latin typeface="Abadi" panose="020B0604020104020204" pitchFamily="34" charset="0"/>
              </a:rPr>
              <a:t>Pr. Daladier Lima</a:t>
            </a:r>
          </a:p>
        </p:txBody>
      </p:sp>
      <p:sp>
        <p:nvSpPr>
          <p:cNvPr id="8" name="Retângulo 7">
            <a:extLst>
              <a:ext uri="{FF2B5EF4-FFF2-40B4-BE49-F238E27FC236}">
                <a16:creationId xmlns:a16="http://schemas.microsoft.com/office/drawing/2014/main" id="{BD0C8126-80AC-4F5B-A181-B9A50227970E}"/>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bg1"/>
                </a:solidFill>
                <a:latin typeface="Abadi" panose="020B0604020104020204" pitchFamily="34" charset="0"/>
              </a:rPr>
              <a:t>Pr. Daladier Lima</a:t>
            </a:r>
          </a:p>
        </p:txBody>
      </p:sp>
      <p:pic>
        <p:nvPicPr>
          <p:cNvPr id="13" name="Imagem 12" descr="Homem de terno e óculos&#10;&#10;Descrição gerada automaticamente">
            <a:extLst>
              <a:ext uri="{FF2B5EF4-FFF2-40B4-BE49-F238E27FC236}">
                <a16:creationId xmlns:a16="http://schemas.microsoft.com/office/drawing/2014/main" id="{9D2CB5C5-E705-4F54-9620-32BF2A12F9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68964" y="256168"/>
            <a:ext cx="969573" cy="969573"/>
          </a:xfrm>
          <a:prstGeom prst="rect">
            <a:avLst/>
          </a:prstGeom>
        </p:spPr>
      </p:pic>
      <p:sp>
        <p:nvSpPr>
          <p:cNvPr id="5" name="CaixaDeTexto 4">
            <a:extLst>
              <a:ext uri="{FF2B5EF4-FFF2-40B4-BE49-F238E27FC236}">
                <a16:creationId xmlns:a16="http://schemas.microsoft.com/office/drawing/2014/main" id="{0823D7C2-6D80-8F1E-715C-0ED61A3A13C1}"/>
              </a:ext>
            </a:extLst>
          </p:cNvPr>
          <p:cNvSpPr txBox="1"/>
          <p:nvPr/>
        </p:nvSpPr>
        <p:spPr>
          <a:xfrm>
            <a:off x="695740" y="2637937"/>
            <a:ext cx="10952921" cy="3970318"/>
          </a:xfrm>
          <a:prstGeom prst="rect">
            <a:avLst/>
          </a:prstGeom>
          <a:noFill/>
        </p:spPr>
        <p:txBody>
          <a:bodyPr wrap="square" rtlCol="0">
            <a:spAutoFit/>
          </a:bodyPr>
          <a:lstStyle/>
          <a:p>
            <a:pPr algn="ctr"/>
            <a:r>
              <a:rPr lang="pt-BR" sz="2800" dirty="0">
                <a:latin typeface="Panton Bold" panose="00000800000000000000" pitchFamily="2" charset="0"/>
              </a:rPr>
              <a:t>É </a:t>
            </a:r>
            <a:r>
              <a:rPr lang="pt-BR" sz="2800" dirty="0">
                <a:solidFill>
                  <a:schemeClr val="accent1"/>
                </a:solidFill>
                <a:latin typeface="Panton Bold" panose="00000800000000000000" pitchFamily="2" charset="0"/>
              </a:rPr>
              <a:t>vontade de Deus </a:t>
            </a:r>
            <a:r>
              <a:rPr lang="pt-BR" sz="2800" dirty="0">
                <a:latin typeface="Panton Bold" panose="00000800000000000000" pitchFamily="2" charset="0"/>
              </a:rPr>
              <a:t>que os crentes sejam </a:t>
            </a:r>
            <a:r>
              <a:rPr lang="pt-BR" sz="2800" dirty="0">
                <a:solidFill>
                  <a:schemeClr val="accent1"/>
                </a:solidFill>
                <a:latin typeface="Panton Bold" panose="00000800000000000000" pitchFamily="2" charset="0"/>
              </a:rPr>
              <a:t>espiritual­mente avivados</a:t>
            </a:r>
            <a:r>
              <a:rPr lang="pt-BR" sz="2800" dirty="0">
                <a:latin typeface="Panton Bold" panose="00000800000000000000" pitchFamily="2" charset="0"/>
              </a:rPr>
              <a:t>. Ademais, não pode haver igreja local avivada sem que os membros experimentem um </a:t>
            </a:r>
            <a:r>
              <a:rPr lang="pt-BR" sz="2800" dirty="0">
                <a:solidFill>
                  <a:schemeClr val="accent1"/>
                </a:solidFill>
                <a:latin typeface="Panton Bold" panose="00000800000000000000" pitchFamily="2" charset="0"/>
              </a:rPr>
              <a:t>avivamento espiritual em suas vidas</a:t>
            </a:r>
            <a:r>
              <a:rPr lang="pt-BR" sz="2800" dirty="0">
                <a:latin typeface="Panton Bold" panose="00000800000000000000" pitchFamily="2" charset="0"/>
              </a:rPr>
              <a:t>. Além de esse avivamento se manifestar no interior do templo, ele se revela em todos os lugares, no testemunho cotidiano da vida, que inclui o casamento, a vida familiar, a escola/faculdade, o trabalho, os negócios, enfim, em toda nossa área de atividade e, principalmente, na proclamação do Evangelho. Assim, estudaremos a respeito da importância do </a:t>
            </a:r>
            <a:r>
              <a:rPr lang="pt-BR" sz="2800" dirty="0">
                <a:solidFill>
                  <a:schemeClr val="accent1"/>
                </a:solidFill>
                <a:latin typeface="Panton Bold" panose="00000800000000000000" pitchFamily="2" charset="0"/>
              </a:rPr>
              <a:t>avivamento espiritual na vida diária do crente</a:t>
            </a:r>
            <a:r>
              <a:rPr lang="pt-BR" sz="2800" dirty="0">
                <a:latin typeface="Panton Bold" panose="00000800000000000000" pitchFamily="2" charset="0"/>
              </a:rPr>
              <a:t>.</a:t>
            </a:r>
          </a:p>
        </p:txBody>
      </p:sp>
    </p:spTree>
    <p:extLst>
      <p:ext uri="{BB962C8B-B14F-4D97-AF65-F5344CB8AC3E}">
        <p14:creationId xmlns:p14="http://schemas.microsoft.com/office/powerpoint/2010/main" val="997360704"/>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uxograma: Processo 3">
            <a:extLst>
              <a:ext uri="{FF2B5EF4-FFF2-40B4-BE49-F238E27FC236}">
                <a16:creationId xmlns:a16="http://schemas.microsoft.com/office/drawing/2014/main" id="{4CCD8DB1-39F5-B4E1-95F5-5D4A654E70E4}"/>
              </a:ext>
            </a:extLst>
          </p:cNvPr>
          <p:cNvSpPr/>
          <p:nvPr/>
        </p:nvSpPr>
        <p:spPr>
          <a:xfrm>
            <a:off x="-3751" y="0"/>
            <a:ext cx="12195750" cy="1659346"/>
          </a:xfrm>
          <a:prstGeom prst="flowChartProcess">
            <a:avLst/>
          </a:prstGeom>
          <a:blipFill dpi="0" rotWithShape="1">
            <a:blip r:embed="rId2">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pic>
        <p:nvPicPr>
          <p:cNvPr id="3" name="Picture 2" descr="Temas para culto de Avivamento">
            <a:extLst>
              <a:ext uri="{FF2B5EF4-FFF2-40B4-BE49-F238E27FC236}">
                <a16:creationId xmlns:a16="http://schemas.microsoft.com/office/drawing/2014/main" id="{5C0C6602-C68D-2700-13C5-D8674C38E8E7}"/>
              </a:ext>
            </a:extLst>
          </p:cNvPr>
          <p:cNvPicPr>
            <a:picLocks noChangeAspect="1" noChangeArrowheads="1"/>
          </p:cNvPicPr>
          <p:nvPr/>
        </p:nvPicPr>
        <p:blipFill>
          <a:blip r:embed="rId3">
            <a:alphaModFix amt="20000"/>
            <a:extLst>
              <a:ext uri="{28A0092B-C50C-407E-A947-70E740481C1C}">
                <a14:useLocalDpi xmlns:a14="http://schemas.microsoft.com/office/drawing/2010/main" val="0"/>
              </a:ext>
            </a:extLst>
          </a:blip>
          <a:srcRect/>
          <a:stretch>
            <a:fillRect/>
          </a:stretch>
        </p:blipFill>
        <p:spPr bwMode="auto">
          <a:xfrm>
            <a:off x="-3751" y="0"/>
            <a:ext cx="12191999" cy="6860967"/>
          </a:xfrm>
          <a:prstGeom prst="rect">
            <a:avLst/>
          </a:prstGeom>
          <a:noFill/>
          <a:extLst>
            <a:ext uri="{909E8E84-426E-40DD-AFC4-6F175D3DCCD1}">
              <a14:hiddenFill xmlns:a14="http://schemas.microsoft.com/office/drawing/2010/main">
                <a:solidFill>
                  <a:srgbClr val="FFFFFF"/>
                </a:solidFill>
              </a14:hiddenFill>
            </a:ext>
          </a:extLst>
        </p:spPr>
      </p:pic>
      <p:sp>
        <p:nvSpPr>
          <p:cNvPr id="16" name="Título 15">
            <a:extLst>
              <a:ext uri="{FF2B5EF4-FFF2-40B4-BE49-F238E27FC236}">
                <a16:creationId xmlns:a16="http://schemas.microsoft.com/office/drawing/2014/main" id="{CB554169-CB08-4B92-A1EE-27A5D20D150E}"/>
              </a:ext>
            </a:extLst>
          </p:cNvPr>
          <p:cNvSpPr>
            <a:spLocks noGrp="1"/>
          </p:cNvSpPr>
          <p:nvPr>
            <p:ph type="ctrTitle"/>
          </p:nvPr>
        </p:nvSpPr>
        <p:spPr>
          <a:xfrm>
            <a:off x="89850" y="49555"/>
            <a:ext cx="9819249" cy="1447942"/>
          </a:xfrm>
        </p:spPr>
        <p:txBody>
          <a:bodyPr>
            <a:normAutofit/>
          </a:bodyPr>
          <a:lstStyle/>
          <a:p>
            <a:pPr algn="l"/>
            <a:r>
              <a:rPr lang="pt-BR" sz="4000" dirty="0">
                <a:solidFill>
                  <a:schemeClr val="bg1"/>
                </a:solidFill>
                <a:latin typeface="Panton ExtraBold" panose="00000900000000000000" pitchFamily="50" charset="0"/>
              </a:rPr>
              <a:t>I - O AVIVAMENTO NA VIDA DO SALMISTA</a:t>
            </a:r>
          </a:p>
        </p:txBody>
      </p:sp>
      <p:sp>
        <p:nvSpPr>
          <p:cNvPr id="11" name="Retângulo 10">
            <a:extLst>
              <a:ext uri="{FF2B5EF4-FFF2-40B4-BE49-F238E27FC236}">
                <a16:creationId xmlns:a16="http://schemas.microsoft.com/office/drawing/2014/main" id="{5EA6DBC3-BCDB-4F15-B05F-15F1A619ACEE}"/>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bg1"/>
                </a:solidFill>
                <a:latin typeface="Abadi" panose="020B0604020104020204" pitchFamily="34" charset="0"/>
              </a:rPr>
              <a:t>Pr. Daladier Lima</a:t>
            </a:r>
          </a:p>
        </p:txBody>
      </p:sp>
      <p:sp>
        <p:nvSpPr>
          <p:cNvPr id="8" name="Retângulo 7">
            <a:extLst>
              <a:ext uri="{FF2B5EF4-FFF2-40B4-BE49-F238E27FC236}">
                <a16:creationId xmlns:a16="http://schemas.microsoft.com/office/drawing/2014/main" id="{BD0C8126-80AC-4F5B-A181-B9A50227970E}"/>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bg1"/>
                </a:solidFill>
                <a:latin typeface="Abadi" panose="020B0604020104020204" pitchFamily="34" charset="0"/>
              </a:rPr>
              <a:t>Pr. Daladier Lima</a:t>
            </a:r>
          </a:p>
        </p:txBody>
      </p:sp>
      <p:pic>
        <p:nvPicPr>
          <p:cNvPr id="13" name="Imagem 12" descr="Homem de terno e óculos&#10;&#10;Descrição gerada automaticamente">
            <a:extLst>
              <a:ext uri="{FF2B5EF4-FFF2-40B4-BE49-F238E27FC236}">
                <a16:creationId xmlns:a16="http://schemas.microsoft.com/office/drawing/2014/main" id="{9D2CB5C5-E705-4F54-9620-32BF2A12F9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68964" y="256168"/>
            <a:ext cx="969573" cy="969573"/>
          </a:xfrm>
          <a:prstGeom prst="rect">
            <a:avLst/>
          </a:prstGeom>
        </p:spPr>
      </p:pic>
      <p:sp>
        <p:nvSpPr>
          <p:cNvPr id="5" name="CaixaDeTexto 4">
            <a:extLst>
              <a:ext uri="{FF2B5EF4-FFF2-40B4-BE49-F238E27FC236}">
                <a16:creationId xmlns:a16="http://schemas.microsoft.com/office/drawing/2014/main" id="{0823D7C2-6D80-8F1E-715C-0ED61A3A13C1}"/>
              </a:ext>
            </a:extLst>
          </p:cNvPr>
          <p:cNvSpPr txBox="1"/>
          <p:nvPr/>
        </p:nvSpPr>
        <p:spPr>
          <a:xfrm>
            <a:off x="615787" y="1997999"/>
            <a:ext cx="10952921" cy="4401205"/>
          </a:xfrm>
          <a:prstGeom prst="rect">
            <a:avLst/>
          </a:prstGeom>
          <a:noFill/>
        </p:spPr>
        <p:txBody>
          <a:bodyPr wrap="square" rtlCol="0">
            <a:spAutoFit/>
          </a:bodyPr>
          <a:lstStyle/>
          <a:p>
            <a:r>
              <a:rPr lang="pt-BR" sz="2800" dirty="0">
                <a:latin typeface="Panton Bold" panose="00000800000000000000" pitchFamily="2" charset="0"/>
              </a:rPr>
              <a:t>1. </a:t>
            </a:r>
            <a:r>
              <a:rPr lang="pt-BR" sz="2800" dirty="0">
                <a:solidFill>
                  <a:schemeClr val="accent1"/>
                </a:solidFill>
                <a:latin typeface="Panton Bold" panose="00000800000000000000" pitchFamily="2" charset="0"/>
              </a:rPr>
              <a:t>Uma busca sincera.</a:t>
            </a:r>
            <a:r>
              <a:rPr lang="pt-BR" sz="2800" dirty="0">
                <a:latin typeface="Panton" panose="00000500000000000000" pitchFamily="2" charset="0"/>
              </a:rPr>
              <a:t> O estudante da Bíblia sabe que o salmista experimentou momentos de lutas, dificuldades e opressões ao longo da vida. Entretanto, mesmo diante desse processo difícil, o salmista desejava, com entusiasmo, a presença de Deus: “ó Deus, tu és o meu Deus; de madrugada te buscarei; a minha alma tem sede de ti; a minha carne te deseja muito em uma terra seca e cansada, onde não há água” (</a:t>
            </a:r>
            <a:r>
              <a:rPr lang="pt-BR" sz="2800" dirty="0" err="1">
                <a:latin typeface="Panton" panose="00000500000000000000" pitchFamily="2" charset="0"/>
              </a:rPr>
              <a:t>Sl</a:t>
            </a:r>
            <a:r>
              <a:rPr lang="pt-BR" sz="2800" dirty="0">
                <a:latin typeface="Panton" panose="00000500000000000000" pitchFamily="2" charset="0"/>
              </a:rPr>
              <a:t> 63.1). Ainda que ele vivesse em um período de sequidão e cansaço “na carne”, sua alma tinha sede de Deus e, por isso, promete buscá-lo na madrugada. O salmista tinha plena convicção: “tu és o meu Deus”.</a:t>
            </a:r>
            <a:endParaRPr lang="pt-BR" sz="2800" dirty="0">
              <a:solidFill>
                <a:schemeClr val="accent1"/>
              </a:solidFill>
              <a:latin typeface="Panton" panose="00000500000000000000" pitchFamily="2" charset="0"/>
            </a:endParaRPr>
          </a:p>
        </p:txBody>
      </p:sp>
    </p:spTree>
    <p:extLst>
      <p:ext uri="{BB962C8B-B14F-4D97-AF65-F5344CB8AC3E}">
        <p14:creationId xmlns:p14="http://schemas.microsoft.com/office/powerpoint/2010/main" val="2516205219"/>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uxograma: Processo 3">
            <a:extLst>
              <a:ext uri="{FF2B5EF4-FFF2-40B4-BE49-F238E27FC236}">
                <a16:creationId xmlns:a16="http://schemas.microsoft.com/office/drawing/2014/main" id="{4CCD8DB1-39F5-B4E1-95F5-5D4A654E70E4}"/>
              </a:ext>
            </a:extLst>
          </p:cNvPr>
          <p:cNvSpPr/>
          <p:nvPr/>
        </p:nvSpPr>
        <p:spPr>
          <a:xfrm>
            <a:off x="-3751" y="0"/>
            <a:ext cx="12195750" cy="1659346"/>
          </a:xfrm>
          <a:prstGeom prst="flowChartProcess">
            <a:avLst/>
          </a:prstGeom>
          <a:blipFill dpi="0" rotWithShape="1">
            <a:blip r:embed="rId2">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pic>
        <p:nvPicPr>
          <p:cNvPr id="3" name="Picture 2" descr="Temas para culto de Avivamento">
            <a:extLst>
              <a:ext uri="{FF2B5EF4-FFF2-40B4-BE49-F238E27FC236}">
                <a16:creationId xmlns:a16="http://schemas.microsoft.com/office/drawing/2014/main" id="{5C0C6602-C68D-2700-13C5-D8674C38E8E7}"/>
              </a:ext>
            </a:extLst>
          </p:cNvPr>
          <p:cNvPicPr>
            <a:picLocks noChangeAspect="1" noChangeArrowheads="1"/>
          </p:cNvPicPr>
          <p:nvPr/>
        </p:nvPicPr>
        <p:blipFill>
          <a:blip r:embed="rId3">
            <a:alphaModFix amt="20000"/>
            <a:extLst>
              <a:ext uri="{28A0092B-C50C-407E-A947-70E740481C1C}">
                <a14:useLocalDpi xmlns:a14="http://schemas.microsoft.com/office/drawing/2010/main" val="0"/>
              </a:ext>
            </a:extLst>
          </a:blip>
          <a:srcRect/>
          <a:stretch>
            <a:fillRect/>
          </a:stretch>
        </p:blipFill>
        <p:spPr bwMode="auto">
          <a:xfrm>
            <a:off x="-3751" y="0"/>
            <a:ext cx="12191999" cy="6860967"/>
          </a:xfrm>
          <a:prstGeom prst="rect">
            <a:avLst/>
          </a:prstGeom>
          <a:noFill/>
          <a:extLst>
            <a:ext uri="{909E8E84-426E-40DD-AFC4-6F175D3DCCD1}">
              <a14:hiddenFill xmlns:a14="http://schemas.microsoft.com/office/drawing/2010/main">
                <a:solidFill>
                  <a:srgbClr val="FFFFFF"/>
                </a:solidFill>
              </a14:hiddenFill>
            </a:ext>
          </a:extLst>
        </p:spPr>
      </p:pic>
      <p:sp>
        <p:nvSpPr>
          <p:cNvPr id="16" name="Título 15">
            <a:extLst>
              <a:ext uri="{FF2B5EF4-FFF2-40B4-BE49-F238E27FC236}">
                <a16:creationId xmlns:a16="http://schemas.microsoft.com/office/drawing/2014/main" id="{CB554169-CB08-4B92-A1EE-27A5D20D150E}"/>
              </a:ext>
            </a:extLst>
          </p:cNvPr>
          <p:cNvSpPr>
            <a:spLocks noGrp="1"/>
          </p:cNvSpPr>
          <p:nvPr>
            <p:ph type="ctrTitle"/>
          </p:nvPr>
        </p:nvSpPr>
        <p:spPr>
          <a:xfrm>
            <a:off x="89850" y="49555"/>
            <a:ext cx="9819249" cy="1447942"/>
          </a:xfrm>
        </p:spPr>
        <p:txBody>
          <a:bodyPr>
            <a:normAutofit/>
          </a:bodyPr>
          <a:lstStyle/>
          <a:p>
            <a:pPr algn="l"/>
            <a:r>
              <a:rPr lang="pt-BR" sz="4000" dirty="0">
                <a:solidFill>
                  <a:schemeClr val="bg1"/>
                </a:solidFill>
                <a:latin typeface="Panton ExtraBold" panose="00000900000000000000" pitchFamily="50" charset="0"/>
              </a:rPr>
              <a:t>I - O AVIVAMENTO NA VIDA DO SALMISTA</a:t>
            </a:r>
          </a:p>
        </p:txBody>
      </p:sp>
      <p:sp>
        <p:nvSpPr>
          <p:cNvPr id="11" name="Retângulo 10">
            <a:extLst>
              <a:ext uri="{FF2B5EF4-FFF2-40B4-BE49-F238E27FC236}">
                <a16:creationId xmlns:a16="http://schemas.microsoft.com/office/drawing/2014/main" id="{5EA6DBC3-BCDB-4F15-B05F-15F1A619ACEE}"/>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bg1"/>
                </a:solidFill>
                <a:latin typeface="Abadi" panose="020B0604020104020204" pitchFamily="34" charset="0"/>
              </a:rPr>
              <a:t>Pr. Daladier Lima</a:t>
            </a:r>
          </a:p>
        </p:txBody>
      </p:sp>
      <p:sp>
        <p:nvSpPr>
          <p:cNvPr id="8" name="Retângulo 7">
            <a:extLst>
              <a:ext uri="{FF2B5EF4-FFF2-40B4-BE49-F238E27FC236}">
                <a16:creationId xmlns:a16="http://schemas.microsoft.com/office/drawing/2014/main" id="{BD0C8126-80AC-4F5B-A181-B9A50227970E}"/>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bg1"/>
                </a:solidFill>
                <a:latin typeface="Abadi" panose="020B0604020104020204" pitchFamily="34" charset="0"/>
              </a:rPr>
              <a:t>Pr. Daladier Lima</a:t>
            </a:r>
          </a:p>
        </p:txBody>
      </p:sp>
      <p:pic>
        <p:nvPicPr>
          <p:cNvPr id="13" name="Imagem 12" descr="Homem de terno e óculos&#10;&#10;Descrição gerada automaticamente">
            <a:extLst>
              <a:ext uri="{FF2B5EF4-FFF2-40B4-BE49-F238E27FC236}">
                <a16:creationId xmlns:a16="http://schemas.microsoft.com/office/drawing/2014/main" id="{9D2CB5C5-E705-4F54-9620-32BF2A12F9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68964" y="256168"/>
            <a:ext cx="969573" cy="969573"/>
          </a:xfrm>
          <a:prstGeom prst="rect">
            <a:avLst/>
          </a:prstGeom>
        </p:spPr>
      </p:pic>
      <p:sp>
        <p:nvSpPr>
          <p:cNvPr id="5" name="CaixaDeTexto 4">
            <a:extLst>
              <a:ext uri="{FF2B5EF4-FFF2-40B4-BE49-F238E27FC236}">
                <a16:creationId xmlns:a16="http://schemas.microsoft.com/office/drawing/2014/main" id="{0823D7C2-6D80-8F1E-715C-0ED61A3A13C1}"/>
              </a:ext>
            </a:extLst>
          </p:cNvPr>
          <p:cNvSpPr txBox="1"/>
          <p:nvPr/>
        </p:nvSpPr>
        <p:spPr>
          <a:xfrm>
            <a:off x="615787" y="1997999"/>
            <a:ext cx="10952921" cy="3108543"/>
          </a:xfrm>
          <a:prstGeom prst="rect">
            <a:avLst/>
          </a:prstGeom>
          <a:noFill/>
        </p:spPr>
        <p:txBody>
          <a:bodyPr wrap="square" rtlCol="0">
            <a:spAutoFit/>
          </a:bodyPr>
          <a:lstStyle/>
          <a:p>
            <a:r>
              <a:rPr lang="pt-BR" sz="2800" dirty="0">
                <a:latin typeface="Panton Bold" panose="00000800000000000000" pitchFamily="2" charset="0"/>
              </a:rPr>
              <a:t>2. </a:t>
            </a:r>
            <a:r>
              <a:rPr lang="pt-BR" sz="2800" dirty="0">
                <a:solidFill>
                  <a:schemeClr val="accent1"/>
                </a:solidFill>
                <a:latin typeface="Panton Bold" panose="00000800000000000000" pitchFamily="2" charset="0"/>
              </a:rPr>
              <a:t>Contemplando e bendizendo ao Senhor.</a:t>
            </a:r>
            <a:r>
              <a:rPr lang="pt-BR" sz="2800" dirty="0">
                <a:latin typeface="Panton" panose="00000500000000000000" pitchFamily="2" charset="0"/>
              </a:rPr>
              <a:t> O salmista também tinha o anseio em ver a “fortaleza” e a “glória” de Deus, como ele pode contemplar no santuário (</a:t>
            </a:r>
            <a:r>
              <a:rPr lang="pt-BR" sz="2800" dirty="0" err="1">
                <a:latin typeface="Panton" panose="00000500000000000000" pitchFamily="2" charset="0"/>
              </a:rPr>
              <a:t>Sl</a:t>
            </a:r>
            <a:r>
              <a:rPr lang="pt-BR" sz="2800" dirty="0">
                <a:latin typeface="Panton" panose="00000500000000000000" pitchFamily="2" charset="0"/>
              </a:rPr>
              <a:t> 63.2). Esse contato glorioso com o Deus da glória gera, na alma do ser humano, o reconhecimento da benignidade divina. Por isso, os lábios do salmista louvarão ao Senhor (</a:t>
            </a:r>
            <a:r>
              <a:rPr lang="pt-BR" sz="2800" dirty="0" err="1">
                <a:latin typeface="Panton" panose="00000500000000000000" pitchFamily="2" charset="0"/>
              </a:rPr>
              <a:t>Sl</a:t>
            </a:r>
            <a:r>
              <a:rPr lang="pt-BR" sz="2800" dirty="0">
                <a:latin typeface="Panton" panose="00000500000000000000" pitchFamily="2" charset="0"/>
              </a:rPr>
              <a:t> 63.3) e ele o bendirei enquanto viver (</a:t>
            </a:r>
            <a:r>
              <a:rPr lang="pt-BR" sz="2800" dirty="0" err="1">
                <a:latin typeface="Panton" panose="00000500000000000000" pitchFamily="2" charset="0"/>
              </a:rPr>
              <a:t>Sl</a:t>
            </a:r>
            <a:r>
              <a:rPr lang="pt-BR" sz="2800" dirty="0">
                <a:latin typeface="Panton" panose="00000500000000000000" pitchFamily="2" charset="0"/>
              </a:rPr>
              <a:t> 63.4), tendo o nome do Senhor erguido em suas mãos (</a:t>
            </a:r>
            <a:r>
              <a:rPr lang="pt-BR" sz="2800" dirty="0" err="1">
                <a:latin typeface="Panton" panose="00000500000000000000" pitchFamily="2" charset="0"/>
              </a:rPr>
              <a:t>Sl</a:t>
            </a:r>
            <a:r>
              <a:rPr lang="pt-BR" sz="2800" dirty="0">
                <a:latin typeface="Panton" panose="00000500000000000000" pitchFamily="2" charset="0"/>
              </a:rPr>
              <a:t> 63.4). </a:t>
            </a:r>
            <a:r>
              <a:rPr lang="pt-BR" sz="2800" dirty="0">
                <a:solidFill>
                  <a:schemeClr val="accent1"/>
                </a:solidFill>
                <a:latin typeface="Panton" panose="00000500000000000000" pitchFamily="2" charset="0"/>
              </a:rPr>
              <a:t>Continua...</a:t>
            </a:r>
          </a:p>
        </p:txBody>
      </p:sp>
    </p:spTree>
    <p:extLst>
      <p:ext uri="{BB962C8B-B14F-4D97-AF65-F5344CB8AC3E}">
        <p14:creationId xmlns:p14="http://schemas.microsoft.com/office/powerpoint/2010/main" val="2078657016"/>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uxograma: Processo 3">
            <a:extLst>
              <a:ext uri="{FF2B5EF4-FFF2-40B4-BE49-F238E27FC236}">
                <a16:creationId xmlns:a16="http://schemas.microsoft.com/office/drawing/2014/main" id="{4CCD8DB1-39F5-B4E1-95F5-5D4A654E70E4}"/>
              </a:ext>
            </a:extLst>
          </p:cNvPr>
          <p:cNvSpPr/>
          <p:nvPr/>
        </p:nvSpPr>
        <p:spPr>
          <a:xfrm>
            <a:off x="-3751" y="0"/>
            <a:ext cx="12195750" cy="1659346"/>
          </a:xfrm>
          <a:prstGeom prst="flowChartProcess">
            <a:avLst/>
          </a:prstGeom>
          <a:blipFill dpi="0" rotWithShape="1">
            <a:blip r:embed="rId2">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pic>
        <p:nvPicPr>
          <p:cNvPr id="3" name="Picture 2" descr="Temas para culto de Avivamento">
            <a:extLst>
              <a:ext uri="{FF2B5EF4-FFF2-40B4-BE49-F238E27FC236}">
                <a16:creationId xmlns:a16="http://schemas.microsoft.com/office/drawing/2014/main" id="{5C0C6602-C68D-2700-13C5-D8674C38E8E7}"/>
              </a:ext>
            </a:extLst>
          </p:cNvPr>
          <p:cNvPicPr>
            <a:picLocks noChangeAspect="1" noChangeArrowheads="1"/>
          </p:cNvPicPr>
          <p:nvPr/>
        </p:nvPicPr>
        <p:blipFill>
          <a:blip r:embed="rId3">
            <a:alphaModFix amt="20000"/>
            <a:extLst>
              <a:ext uri="{28A0092B-C50C-407E-A947-70E740481C1C}">
                <a14:useLocalDpi xmlns:a14="http://schemas.microsoft.com/office/drawing/2010/main" val="0"/>
              </a:ext>
            </a:extLst>
          </a:blip>
          <a:srcRect/>
          <a:stretch>
            <a:fillRect/>
          </a:stretch>
        </p:blipFill>
        <p:spPr bwMode="auto">
          <a:xfrm>
            <a:off x="-3751" y="0"/>
            <a:ext cx="12191999" cy="6860967"/>
          </a:xfrm>
          <a:prstGeom prst="rect">
            <a:avLst/>
          </a:prstGeom>
          <a:noFill/>
          <a:extLst>
            <a:ext uri="{909E8E84-426E-40DD-AFC4-6F175D3DCCD1}">
              <a14:hiddenFill xmlns:a14="http://schemas.microsoft.com/office/drawing/2010/main">
                <a:solidFill>
                  <a:srgbClr val="FFFFFF"/>
                </a:solidFill>
              </a14:hiddenFill>
            </a:ext>
          </a:extLst>
        </p:spPr>
      </p:pic>
      <p:sp>
        <p:nvSpPr>
          <p:cNvPr id="16" name="Título 15">
            <a:extLst>
              <a:ext uri="{FF2B5EF4-FFF2-40B4-BE49-F238E27FC236}">
                <a16:creationId xmlns:a16="http://schemas.microsoft.com/office/drawing/2014/main" id="{CB554169-CB08-4B92-A1EE-27A5D20D150E}"/>
              </a:ext>
            </a:extLst>
          </p:cNvPr>
          <p:cNvSpPr>
            <a:spLocks noGrp="1"/>
          </p:cNvSpPr>
          <p:nvPr>
            <p:ph type="ctrTitle"/>
          </p:nvPr>
        </p:nvSpPr>
        <p:spPr>
          <a:xfrm>
            <a:off x="89850" y="49555"/>
            <a:ext cx="9819249" cy="1447942"/>
          </a:xfrm>
        </p:spPr>
        <p:txBody>
          <a:bodyPr>
            <a:normAutofit/>
          </a:bodyPr>
          <a:lstStyle/>
          <a:p>
            <a:pPr algn="l"/>
            <a:r>
              <a:rPr lang="pt-BR" sz="4000" dirty="0">
                <a:solidFill>
                  <a:schemeClr val="bg1"/>
                </a:solidFill>
                <a:latin typeface="Panton ExtraBold" panose="00000900000000000000" pitchFamily="50" charset="0"/>
              </a:rPr>
              <a:t>I - O AVIVAMENTO NA VIDA DO SALMISTA</a:t>
            </a:r>
          </a:p>
        </p:txBody>
      </p:sp>
      <p:sp>
        <p:nvSpPr>
          <p:cNvPr id="11" name="Retângulo 10">
            <a:extLst>
              <a:ext uri="{FF2B5EF4-FFF2-40B4-BE49-F238E27FC236}">
                <a16:creationId xmlns:a16="http://schemas.microsoft.com/office/drawing/2014/main" id="{5EA6DBC3-BCDB-4F15-B05F-15F1A619ACEE}"/>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bg1"/>
                </a:solidFill>
                <a:latin typeface="Abadi" panose="020B0604020104020204" pitchFamily="34" charset="0"/>
              </a:rPr>
              <a:t>Pr. Daladier Lima</a:t>
            </a:r>
          </a:p>
        </p:txBody>
      </p:sp>
      <p:sp>
        <p:nvSpPr>
          <p:cNvPr id="8" name="Retângulo 7">
            <a:extLst>
              <a:ext uri="{FF2B5EF4-FFF2-40B4-BE49-F238E27FC236}">
                <a16:creationId xmlns:a16="http://schemas.microsoft.com/office/drawing/2014/main" id="{BD0C8126-80AC-4F5B-A181-B9A50227970E}"/>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bg1"/>
                </a:solidFill>
                <a:latin typeface="Abadi" panose="020B0604020104020204" pitchFamily="34" charset="0"/>
              </a:rPr>
              <a:t>Pr. Daladier Lima</a:t>
            </a:r>
          </a:p>
        </p:txBody>
      </p:sp>
      <p:pic>
        <p:nvPicPr>
          <p:cNvPr id="13" name="Imagem 12" descr="Homem de terno e óculos&#10;&#10;Descrição gerada automaticamente">
            <a:extLst>
              <a:ext uri="{FF2B5EF4-FFF2-40B4-BE49-F238E27FC236}">
                <a16:creationId xmlns:a16="http://schemas.microsoft.com/office/drawing/2014/main" id="{9D2CB5C5-E705-4F54-9620-32BF2A12F9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68964" y="256168"/>
            <a:ext cx="969573" cy="969573"/>
          </a:xfrm>
          <a:prstGeom prst="rect">
            <a:avLst/>
          </a:prstGeom>
        </p:spPr>
      </p:pic>
      <p:sp>
        <p:nvSpPr>
          <p:cNvPr id="5" name="CaixaDeTexto 4">
            <a:extLst>
              <a:ext uri="{FF2B5EF4-FFF2-40B4-BE49-F238E27FC236}">
                <a16:creationId xmlns:a16="http://schemas.microsoft.com/office/drawing/2014/main" id="{0823D7C2-6D80-8F1E-715C-0ED61A3A13C1}"/>
              </a:ext>
            </a:extLst>
          </p:cNvPr>
          <p:cNvSpPr txBox="1"/>
          <p:nvPr/>
        </p:nvSpPr>
        <p:spPr>
          <a:xfrm>
            <a:off x="615787" y="1997999"/>
            <a:ext cx="10952921" cy="2677656"/>
          </a:xfrm>
          <a:prstGeom prst="rect">
            <a:avLst/>
          </a:prstGeom>
          <a:noFill/>
        </p:spPr>
        <p:txBody>
          <a:bodyPr wrap="square" rtlCol="0">
            <a:spAutoFit/>
          </a:bodyPr>
          <a:lstStyle/>
          <a:p>
            <a:r>
              <a:rPr lang="pt-BR" sz="2800" dirty="0">
                <a:latin typeface="Panton Bold" panose="00000800000000000000" pitchFamily="2" charset="0"/>
              </a:rPr>
              <a:t>2. </a:t>
            </a:r>
            <a:r>
              <a:rPr lang="pt-BR" sz="2800" dirty="0">
                <a:solidFill>
                  <a:schemeClr val="accent1"/>
                </a:solidFill>
                <a:latin typeface="Panton Bold" panose="00000800000000000000" pitchFamily="2" charset="0"/>
              </a:rPr>
              <a:t>Contemplando e bendizendo ao Senhor.</a:t>
            </a:r>
            <a:r>
              <a:rPr lang="pt-BR" sz="2800" dirty="0">
                <a:latin typeface="Panton" panose="00000500000000000000" pitchFamily="2" charset="0"/>
              </a:rPr>
              <a:t> Aqui, podemos aprender com ele a respeito da disposição da alma em contemplar a glória do Senhor e bendizê-lo por toda a vida. Segundo o salmista, é possível viver essa realidade espiritual diante de um contexto completamente oposto à presença de Deus. Somente um verda­deiro avivamento espiritual, na vida do crente, é capaz de fazer isso.</a:t>
            </a:r>
            <a:endParaRPr lang="pt-BR" sz="2800" dirty="0">
              <a:solidFill>
                <a:schemeClr val="accent1"/>
              </a:solidFill>
              <a:latin typeface="Panton" panose="00000500000000000000" pitchFamily="2" charset="0"/>
            </a:endParaRPr>
          </a:p>
        </p:txBody>
      </p:sp>
    </p:spTree>
    <p:extLst>
      <p:ext uri="{BB962C8B-B14F-4D97-AF65-F5344CB8AC3E}">
        <p14:creationId xmlns:p14="http://schemas.microsoft.com/office/powerpoint/2010/main" val="717125836"/>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uxograma: Processo 3">
            <a:extLst>
              <a:ext uri="{FF2B5EF4-FFF2-40B4-BE49-F238E27FC236}">
                <a16:creationId xmlns:a16="http://schemas.microsoft.com/office/drawing/2014/main" id="{4CCD8DB1-39F5-B4E1-95F5-5D4A654E70E4}"/>
              </a:ext>
            </a:extLst>
          </p:cNvPr>
          <p:cNvSpPr/>
          <p:nvPr/>
        </p:nvSpPr>
        <p:spPr>
          <a:xfrm>
            <a:off x="-3751" y="0"/>
            <a:ext cx="12195750" cy="1659346"/>
          </a:xfrm>
          <a:prstGeom prst="flowChartProcess">
            <a:avLst/>
          </a:prstGeom>
          <a:blipFill dpi="0" rotWithShape="1">
            <a:blip r:embed="rId2">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pic>
        <p:nvPicPr>
          <p:cNvPr id="3" name="Picture 2" descr="Temas para culto de Avivamento">
            <a:extLst>
              <a:ext uri="{FF2B5EF4-FFF2-40B4-BE49-F238E27FC236}">
                <a16:creationId xmlns:a16="http://schemas.microsoft.com/office/drawing/2014/main" id="{5C0C6602-C68D-2700-13C5-D8674C38E8E7}"/>
              </a:ext>
            </a:extLst>
          </p:cNvPr>
          <p:cNvPicPr>
            <a:picLocks noChangeAspect="1" noChangeArrowheads="1"/>
          </p:cNvPicPr>
          <p:nvPr/>
        </p:nvPicPr>
        <p:blipFill>
          <a:blip r:embed="rId3">
            <a:alphaModFix amt="20000"/>
            <a:extLst>
              <a:ext uri="{28A0092B-C50C-407E-A947-70E740481C1C}">
                <a14:useLocalDpi xmlns:a14="http://schemas.microsoft.com/office/drawing/2010/main" val="0"/>
              </a:ext>
            </a:extLst>
          </a:blip>
          <a:srcRect/>
          <a:stretch>
            <a:fillRect/>
          </a:stretch>
        </p:blipFill>
        <p:spPr bwMode="auto">
          <a:xfrm>
            <a:off x="-3751" y="0"/>
            <a:ext cx="12191999" cy="6860967"/>
          </a:xfrm>
          <a:prstGeom prst="rect">
            <a:avLst/>
          </a:prstGeom>
          <a:noFill/>
          <a:extLst>
            <a:ext uri="{909E8E84-426E-40DD-AFC4-6F175D3DCCD1}">
              <a14:hiddenFill xmlns:a14="http://schemas.microsoft.com/office/drawing/2010/main">
                <a:solidFill>
                  <a:srgbClr val="FFFFFF"/>
                </a:solidFill>
              </a14:hiddenFill>
            </a:ext>
          </a:extLst>
        </p:spPr>
      </p:pic>
      <p:sp>
        <p:nvSpPr>
          <p:cNvPr id="16" name="Título 15">
            <a:extLst>
              <a:ext uri="{FF2B5EF4-FFF2-40B4-BE49-F238E27FC236}">
                <a16:creationId xmlns:a16="http://schemas.microsoft.com/office/drawing/2014/main" id="{CB554169-CB08-4B92-A1EE-27A5D20D150E}"/>
              </a:ext>
            </a:extLst>
          </p:cNvPr>
          <p:cNvSpPr>
            <a:spLocks noGrp="1"/>
          </p:cNvSpPr>
          <p:nvPr>
            <p:ph type="ctrTitle"/>
          </p:nvPr>
        </p:nvSpPr>
        <p:spPr>
          <a:xfrm>
            <a:off x="89850" y="49555"/>
            <a:ext cx="9819249" cy="1447942"/>
          </a:xfrm>
        </p:spPr>
        <p:txBody>
          <a:bodyPr>
            <a:normAutofit/>
          </a:bodyPr>
          <a:lstStyle/>
          <a:p>
            <a:pPr algn="l"/>
            <a:r>
              <a:rPr lang="pt-BR" sz="4000" dirty="0">
                <a:solidFill>
                  <a:schemeClr val="bg1"/>
                </a:solidFill>
                <a:latin typeface="Panton ExtraBold" panose="00000900000000000000" pitchFamily="50" charset="0"/>
              </a:rPr>
              <a:t>I - O AVIVAMENTO NA VIDA DO SALMISTA</a:t>
            </a:r>
          </a:p>
        </p:txBody>
      </p:sp>
      <p:sp>
        <p:nvSpPr>
          <p:cNvPr id="11" name="Retângulo 10">
            <a:extLst>
              <a:ext uri="{FF2B5EF4-FFF2-40B4-BE49-F238E27FC236}">
                <a16:creationId xmlns:a16="http://schemas.microsoft.com/office/drawing/2014/main" id="{5EA6DBC3-BCDB-4F15-B05F-15F1A619ACEE}"/>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bg1"/>
                </a:solidFill>
                <a:latin typeface="Abadi" panose="020B0604020104020204" pitchFamily="34" charset="0"/>
              </a:rPr>
              <a:t>Pr. Daladier Lima</a:t>
            </a:r>
          </a:p>
        </p:txBody>
      </p:sp>
      <p:sp>
        <p:nvSpPr>
          <p:cNvPr id="8" name="Retângulo 7">
            <a:extLst>
              <a:ext uri="{FF2B5EF4-FFF2-40B4-BE49-F238E27FC236}">
                <a16:creationId xmlns:a16="http://schemas.microsoft.com/office/drawing/2014/main" id="{BD0C8126-80AC-4F5B-A181-B9A50227970E}"/>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bg1"/>
                </a:solidFill>
                <a:latin typeface="Abadi" panose="020B0604020104020204" pitchFamily="34" charset="0"/>
              </a:rPr>
              <a:t>Pr. Daladier Lima</a:t>
            </a:r>
          </a:p>
        </p:txBody>
      </p:sp>
      <p:pic>
        <p:nvPicPr>
          <p:cNvPr id="13" name="Imagem 12" descr="Homem de terno e óculos&#10;&#10;Descrição gerada automaticamente">
            <a:extLst>
              <a:ext uri="{FF2B5EF4-FFF2-40B4-BE49-F238E27FC236}">
                <a16:creationId xmlns:a16="http://schemas.microsoft.com/office/drawing/2014/main" id="{9D2CB5C5-E705-4F54-9620-32BF2A12F9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68964" y="256168"/>
            <a:ext cx="969573" cy="969573"/>
          </a:xfrm>
          <a:prstGeom prst="rect">
            <a:avLst/>
          </a:prstGeom>
        </p:spPr>
      </p:pic>
      <p:sp>
        <p:nvSpPr>
          <p:cNvPr id="5" name="CaixaDeTexto 4">
            <a:extLst>
              <a:ext uri="{FF2B5EF4-FFF2-40B4-BE49-F238E27FC236}">
                <a16:creationId xmlns:a16="http://schemas.microsoft.com/office/drawing/2014/main" id="{0823D7C2-6D80-8F1E-715C-0ED61A3A13C1}"/>
              </a:ext>
            </a:extLst>
          </p:cNvPr>
          <p:cNvSpPr txBox="1"/>
          <p:nvPr/>
        </p:nvSpPr>
        <p:spPr>
          <a:xfrm>
            <a:off x="615787" y="1997999"/>
            <a:ext cx="10952921" cy="3539430"/>
          </a:xfrm>
          <a:prstGeom prst="rect">
            <a:avLst/>
          </a:prstGeom>
          <a:noFill/>
        </p:spPr>
        <p:txBody>
          <a:bodyPr wrap="square" rtlCol="0">
            <a:spAutoFit/>
          </a:bodyPr>
          <a:lstStyle/>
          <a:p>
            <a:r>
              <a:rPr lang="pt-BR" sz="2800" dirty="0">
                <a:latin typeface="Panton Bold" panose="00000800000000000000" pitchFamily="2" charset="0"/>
              </a:rPr>
              <a:t>3. </a:t>
            </a:r>
            <a:r>
              <a:rPr lang="pt-BR" sz="2800" dirty="0">
                <a:solidFill>
                  <a:schemeClr val="accent1"/>
                </a:solidFill>
                <a:latin typeface="Panton Bold" panose="00000800000000000000" pitchFamily="2" charset="0"/>
              </a:rPr>
              <a:t>Deus é o nosso auxílio.</a:t>
            </a:r>
            <a:r>
              <a:rPr lang="pt-BR" sz="2800" dirty="0">
                <a:latin typeface="Panton" panose="00000500000000000000" pitchFamily="2" charset="0"/>
              </a:rPr>
              <a:t> O salmista também afirma que a sua alma se fartará com a presença de Deus e sua boca louvará ao Senhor da vida (</a:t>
            </a:r>
            <a:r>
              <a:rPr lang="pt-BR" sz="2800" dirty="0" err="1">
                <a:latin typeface="Panton" panose="00000500000000000000" pitchFamily="2" charset="0"/>
              </a:rPr>
              <a:t>Sl</a:t>
            </a:r>
            <a:r>
              <a:rPr lang="pt-BR" sz="2800" dirty="0">
                <a:latin typeface="Panton" panose="00000500000000000000" pitchFamily="2" charset="0"/>
              </a:rPr>
              <a:t> 63.5). Esse é o resultado da busca e da contemplação do Senhor. O salmista sabe que lembrar de Deus e meditar em sua Palavra é a garantia de auxílio, júbilo e segurança (</a:t>
            </a:r>
            <a:r>
              <a:rPr lang="pt-BR" sz="2800" dirty="0" err="1">
                <a:latin typeface="Panton" panose="00000500000000000000" pitchFamily="2" charset="0"/>
              </a:rPr>
              <a:t>Sl</a:t>
            </a:r>
            <a:r>
              <a:rPr lang="pt-BR" sz="2800" dirty="0">
                <a:latin typeface="Panton" panose="00000500000000000000" pitchFamily="2" charset="0"/>
              </a:rPr>
              <a:t> 63.6-8). Nada é tão consolador para uma vida avivada do que o crente ter Deus como auxílio, refúgio e fortaleza. Um verdadeiro avivamento pessoal promove a bênção da segurança divina na vida do crente.</a:t>
            </a:r>
            <a:endParaRPr lang="pt-BR" sz="2800" dirty="0">
              <a:solidFill>
                <a:schemeClr val="accent1"/>
              </a:solidFill>
              <a:latin typeface="Panton" panose="00000500000000000000" pitchFamily="2" charset="0"/>
            </a:endParaRPr>
          </a:p>
        </p:txBody>
      </p:sp>
    </p:spTree>
    <p:extLst>
      <p:ext uri="{BB962C8B-B14F-4D97-AF65-F5344CB8AC3E}">
        <p14:creationId xmlns:p14="http://schemas.microsoft.com/office/powerpoint/2010/main" val="1753256581"/>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uxograma: Processo 3">
            <a:extLst>
              <a:ext uri="{FF2B5EF4-FFF2-40B4-BE49-F238E27FC236}">
                <a16:creationId xmlns:a16="http://schemas.microsoft.com/office/drawing/2014/main" id="{4CCD8DB1-39F5-B4E1-95F5-5D4A654E70E4}"/>
              </a:ext>
            </a:extLst>
          </p:cNvPr>
          <p:cNvSpPr/>
          <p:nvPr/>
        </p:nvSpPr>
        <p:spPr>
          <a:xfrm>
            <a:off x="-3751" y="0"/>
            <a:ext cx="12195750" cy="1659346"/>
          </a:xfrm>
          <a:prstGeom prst="flowChartProcess">
            <a:avLst/>
          </a:prstGeom>
          <a:blipFill dpi="0" rotWithShape="1">
            <a:blip r:embed="rId2">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pic>
        <p:nvPicPr>
          <p:cNvPr id="3" name="Picture 2" descr="Temas para culto de Avivamento">
            <a:extLst>
              <a:ext uri="{FF2B5EF4-FFF2-40B4-BE49-F238E27FC236}">
                <a16:creationId xmlns:a16="http://schemas.microsoft.com/office/drawing/2014/main" id="{5C0C6602-C68D-2700-13C5-D8674C38E8E7}"/>
              </a:ext>
            </a:extLst>
          </p:cNvPr>
          <p:cNvPicPr>
            <a:picLocks noChangeAspect="1" noChangeArrowheads="1"/>
          </p:cNvPicPr>
          <p:nvPr/>
        </p:nvPicPr>
        <p:blipFill>
          <a:blip r:embed="rId3">
            <a:alphaModFix amt="20000"/>
            <a:extLst>
              <a:ext uri="{28A0092B-C50C-407E-A947-70E740481C1C}">
                <a14:useLocalDpi xmlns:a14="http://schemas.microsoft.com/office/drawing/2010/main" val="0"/>
              </a:ext>
            </a:extLst>
          </a:blip>
          <a:srcRect/>
          <a:stretch>
            <a:fillRect/>
          </a:stretch>
        </p:blipFill>
        <p:spPr bwMode="auto">
          <a:xfrm>
            <a:off x="-3751" y="0"/>
            <a:ext cx="12191999" cy="6860967"/>
          </a:xfrm>
          <a:prstGeom prst="rect">
            <a:avLst/>
          </a:prstGeom>
          <a:noFill/>
          <a:extLst>
            <a:ext uri="{909E8E84-426E-40DD-AFC4-6F175D3DCCD1}">
              <a14:hiddenFill xmlns:a14="http://schemas.microsoft.com/office/drawing/2010/main">
                <a:solidFill>
                  <a:srgbClr val="FFFFFF"/>
                </a:solidFill>
              </a14:hiddenFill>
            </a:ext>
          </a:extLst>
        </p:spPr>
      </p:pic>
      <p:sp>
        <p:nvSpPr>
          <p:cNvPr id="16" name="Título 15">
            <a:extLst>
              <a:ext uri="{FF2B5EF4-FFF2-40B4-BE49-F238E27FC236}">
                <a16:creationId xmlns:a16="http://schemas.microsoft.com/office/drawing/2014/main" id="{CB554169-CB08-4B92-A1EE-27A5D20D150E}"/>
              </a:ext>
            </a:extLst>
          </p:cNvPr>
          <p:cNvSpPr>
            <a:spLocks noGrp="1"/>
          </p:cNvSpPr>
          <p:nvPr>
            <p:ph type="ctrTitle"/>
          </p:nvPr>
        </p:nvSpPr>
        <p:spPr>
          <a:xfrm>
            <a:off x="89850" y="49555"/>
            <a:ext cx="9819249" cy="1447942"/>
          </a:xfrm>
        </p:spPr>
        <p:txBody>
          <a:bodyPr>
            <a:normAutofit/>
          </a:bodyPr>
          <a:lstStyle/>
          <a:p>
            <a:pPr algn="l"/>
            <a:r>
              <a:rPr lang="pt-BR" sz="4000" dirty="0">
                <a:solidFill>
                  <a:schemeClr val="bg1"/>
                </a:solidFill>
                <a:latin typeface="Panton ExtraBold" panose="00000900000000000000" pitchFamily="50" charset="0"/>
              </a:rPr>
              <a:t>II - O AVIVAMENTO ESPIRITUAL DO CRENTE</a:t>
            </a:r>
          </a:p>
        </p:txBody>
      </p:sp>
      <p:sp>
        <p:nvSpPr>
          <p:cNvPr id="11" name="Retângulo 10">
            <a:extLst>
              <a:ext uri="{FF2B5EF4-FFF2-40B4-BE49-F238E27FC236}">
                <a16:creationId xmlns:a16="http://schemas.microsoft.com/office/drawing/2014/main" id="{5EA6DBC3-BCDB-4F15-B05F-15F1A619ACEE}"/>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bg1"/>
                </a:solidFill>
                <a:latin typeface="Abadi" panose="020B0604020104020204" pitchFamily="34" charset="0"/>
              </a:rPr>
              <a:t>Pr. Daladier Lima</a:t>
            </a:r>
          </a:p>
        </p:txBody>
      </p:sp>
      <p:sp>
        <p:nvSpPr>
          <p:cNvPr id="8" name="Retângulo 7">
            <a:extLst>
              <a:ext uri="{FF2B5EF4-FFF2-40B4-BE49-F238E27FC236}">
                <a16:creationId xmlns:a16="http://schemas.microsoft.com/office/drawing/2014/main" id="{BD0C8126-80AC-4F5B-A181-B9A50227970E}"/>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bg1"/>
                </a:solidFill>
                <a:latin typeface="Abadi" panose="020B0604020104020204" pitchFamily="34" charset="0"/>
              </a:rPr>
              <a:t>Pr. Daladier Lima</a:t>
            </a:r>
          </a:p>
        </p:txBody>
      </p:sp>
      <p:pic>
        <p:nvPicPr>
          <p:cNvPr id="13" name="Imagem 12" descr="Homem de terno e óculos&#10;&#10;Descrição gerada automaticamente">
            <a:extLst>
              <a:ext uri="{FF2B5EF4-FFF2-40B4-BE49-F238E27FC236}">
                <a16:creationId xmlns:a16="http://schemas.microsoft.com/office/drawing/2014/main" id="{9D2CB5C5-E705-4F54-9620-32BF2A12F9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68964" y="256168"/>
            <a:ext cx="969573" cy="969573"/>
          </a:xfrm>
          <a:prstGeom prst="rect">
            <a:avLst/>
          </a:prstGeom>
        </p:spPr>
      </p:pic>
      <p:sp>
        <p:nvSpPr>
          <p:cNvPr id="5" name="CaixaDeTexto 4">
            <a:extLst>
              <a:ext uri="{FF2B5EF4-FFF2-40B4-BE49-F238E27FC236}">
                <a16:creationId xmlns:a16="http://schemas.microsoft.com/office/drawing/2014/main" id="{0823D7C2-6D80-8F1E-715C-0ED61A3A13C1}"/>
              </a:ext>
            </a:extLst>
          </p:cNvPr>
          <p:cNvSpPr txBox="1"/>
          <p:nvPr/>
        </p:nvSpPr>
        <p:spPr>
          <a:xfrm>
            <a:off x="615787" y="1997999"/>
            <a:ext cx="10952921" cy="3970318"/>
          </a:xfrm>
          <a:prstGeom prst="rect">
            <a:avLst/>
          </a:prstGeom>
          <a:noFill/>
        </p:spPr>
        <p:txBody>
          <a:bodyPr wrap="square" rtlCol="0">
            <a:spAutoFit/>
          </a:bodyPr>
          <a:lstStyle/>
          <a:p>
            <a:r>
              <a:rPr lang="pt-BR" sz="2800" dirty="0">
                <a:latin typeface="Panton Bold" panose="00000800000000000000" pitchFamily="2" charset="0"/>
              </a:rPr>
              <a:t>1. </a:t>
            </a:r>
            <a:r>
              <a:rPr lang="pt-BR" sz="2800" dirty="0">
                <a:solidFill>
                  <a:schemeClr val="accent1"/>
                </a:solidFill>
                <a:latin typeface="Panton Bold" panose="00000800000000000000" pitchFamily="2" charset="0"/>
              </a:rPr>
              <a:t>Reservando uma agenda de piedade.</a:t>
            </a:r>
            <a:r>
              <a:rPr lang="pt-BR" sz="2800" dirty="0">
                <a:latin typeface="Panton" panose="00000500000000000000" pitchFamily="2" charset="0"/>
              </a:rPr>
              <a:t> A luz do que aprendemos com o salmista, percebemos que há elementos imprescindíveis para que a vida do crente seja poderosamente avivada. São elementos que, ao longo das Escrituras e da história da Igreja, encontramos como modelo espiritual para o crente: a prática da oração e da leitura devo­cional das Escrituras. Primeiramente, é importante que o crente reserve um tempo ao longo do dia para desfrutar de períodos especiais em que cultive a vida devocional e, consequentemente, estreite a comunhão com Deus (</a:t>
            </a:r>
            <a:r>
              <a:rPr lang="pt-BR" sz="2800" dirty="0" err="1">
                <a:latin typeface="Panton" panose="00000500000000000000" pitchFamily="2" charset="0"/>
              </a:rPr>
              <a:t>Sl</a:t>
            </a:r>
            <a:r>
              <a:rPr lang="pt-BR" sz="2800" dirty="0">
                <a:latin typeface="Panton" panose="00000500000000000000" pitchFamily="2" charset="0"/>
              </a:rPr>
              <a:t> 55.17; </a:t>
            </a:r>
            <a:r>
              <a:rPr lang="pt-BR" sz="2800" dirty="0" err="1">
                <a:latin typeface="Panton" panose="00000500000000000000" pitchFamily="2" charset="0"/>
              </a:rPr>
              <a:t>Dn</a:t>
            </a:r>
            <a:r>
              <a:rPr lang="pt-BR" sz="2800" dirty="0">
                <a:latin typeface="Panton" panose="00000500000000000000" pitchFamily="2" charset="0"/>
              </a:rPr>
              <a:t> 6.10).</a:t>
            </a:r>
            <a:endParaRPr lang="pt-BR" sz="2800" dirty="0">
              <a:solidFill>
                <a:schemeClr val="accent1"/>
              </a:solidFill>
              <a:latin typeface="Panton" panose="00000500000000000000" pitchFamily="2" charset="0"/>
            </a:endParaRPr>
          </a:p>
        </p:txBody>
      </p:sp>
    </p:spTree>
    <p:extLst>
      <p:ext uri="{BB962C8B-B14F-4D97-AF65-F5344CB8AC3E}">
        <p14:creationId xmlns:p14="http://schemas.microsoft.com/office/powerpoint/2010/main" val="2159108660"/>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uxograma: Processo 3">
            <a:extLst>
              <a:ext uri="{FF2B5EF4-FFF2-40B4-BE49-F238E27FC236}">
                <a16:creationId xmlns:a16="http://schemas.microsoft.com/office/drawing/2014/main" id="{4CCD8DB1-39F5-B4E1-95F5-5D4A654E70E4}"/>
              </a:ext>
            </a:extLst>
          </p:cNvPr>
          <p:cNvSpPr/>
          <p:nvPr/>
        </p:nvSpPr>
        <p:spPr>
          <a:xfrm>
            <a:off x="-3751" y="0"/>
            <a:ext cx="12195750" cy="1659346"/>
          </a:xfrm>
          <a:prstGeom prst="flowChartProcess">
            <a:avLst/>
          </a:prstGeom>
          <a:blipFill dpi="0" rotWithShape="1">
            <a:blip r:embed="rId2">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pic>
        <p:nvPicPr>
          <p:cNvPr id="3" name="Picture 2" descr="Temas para culto de Avivamento">
            <a:extLst>
              <a:ext uri="{FF2B5EF4-FFF2-40B4-BE49-F238E27FC236}">
                <a16:creationId xmlns:a16="http://schemas.microsoft.com/office/drawing/2014/main" id="{5C0C6602-C68D-2700-13C5-D8674C38E8E7}"/>
              </a:ext>
            </a:extLst>
          </p:cNvPr>
          <p:cNvPicPr>
            <a:picLocks noChangeAspect="1" noChangeArrowheads="1"/>
          </p:cNvPicPr>
          <p:nvPr/>
        </p:nvPicPr>
        <p:blipFill>
          <a:blip r:embed="rId3">
            <a:alphaModFix amt="20000"/>
            <a:extLst>
              <a:ext uri="{28A0092B-C50C-407E-A947-70E740481C1C}">
                <a14:useLocalDpi xmlns:a14="http://schemas.microsoft.com/office/drawing/2010/main" val="0"/>
              </a:ext>
            </a:extLst>
          </a:blip>
          <a:srcRect/>
          <a:stretch>
            <a:fillRect/>
          </a:stretch>
        </p:blipFill>
        <p:spPr bwMode="auto">
          <a:xfrm>
            <a:off x="-3751" y="0"/>
            <a:ext cx="12191999" cy="6860967"/>
          </a:xfrm>
          <a:prstGeom prst="rect">
            <a:avLst/>
          </a:prstGeom>
          <a:noFill/>
          <a:extLst>
            <a:ext uri="{909E8E84-426E-40DD-AFC4-6F175D3DCCD1}">
              <a14:hiddenFill xmlns:a14="http://schemas.microsoft.com/office/drawing/2010/main">
                <a:solidFill>
                  <a:srgbClr val="FFFFFF"/>
                </a:solidFill>
              </a14:hiddenFill>
            </a:ext>
          </a:extLst>
        </p:spPr>
      </p:pic>
      <p:sp>
        <p:nvSpPr>
          <p:cNvPr id="16" name="Título 15">
            <a:extLst>
              <a:ext uri="{FF2B5EF4-FFF2-40B4-BE49-F238E27FC236}">
                <a16:creationId xmlns:a16="http://schemas.microsoft.com/office/drawing/2014/main" id="{CB554169-CB08-4B92-A1EE-27A5D20D150E}"/>
              </a:ext>
            </a:extLst>
          </p:cNvPr>
          <p:cNvSpPr>
            <a:spLocks noGrp="1"/>
          </p:cNvSpPr>
          <p:nvPr>
            <p:ph type="ctrTitle"/>
          </p:nvPr>
        </p:nvSpPr>
        <p:spPr>
          <a:xfrm>
            <a:off x="89850" y="49555"/>
            <a:ext cx="9819249" cy="1447942"/>
          </a:xfrm>
        </p:spPr>
        <p:txBody>
          <a:bodyPr>
            <a:normAutofit/>
          </a:bodyPr>
          <a:lstStyle/>
          <a:p>
            <a:pPr algn="l"/>
            <a:r>
              <a:rPr lang="pt-BR" sz="4000" dirty="0">
                <a:solidFill>
                  <a:schemeClr val="bg1"/>
                </a:solidFill>
                <a:latin typeface="Panton ExtraBold" panose="00000900000000000000" pitchFamily="50" charset="0"/>
              </a:rPr>
              <a:t>II - O AVIVAMENTO ESPIRITUAL DO CRENTE</a:t>
            </a:r>
          </a:p>
        </p:txBody>
      </p:sp>
      <p:sp>
        <p:nvSpPr>
          <p:cNvPr id="11" name="Retângulo 10">
            <a:extLst>
              <a:ext uri="{FF2B5EF4-FFF2-40B4-BE49-F238E27FC236}">
                <a16:creationId xmlns:a16="http://schemas.microsoft.com/office/drawing/2014/main" id="{5EA6DBC3-BCDB-4F15-B05F-15F1A619ACEE}"/>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bg1"/>
                </a:solidFill>
                <a:latin typeface="Abadi" panose="020B0604020104020204" pitchFamily="34" charset="0"/>
              </a:rPr>
              <a:t>Pr. Daladier Lima</a:t>
            </a:r>
          </a:p>
        </p:txBody>
      </p:sp>
      <p:sp>
        <p:nvSpPr>
          <p:cNvPr id="8" name="Retângulo 7">
            <a:extLst>
              <a:ext uri="{FF2B5EF4-FFF2-40B4-BE49-F238E27FC236}">
                <a16:creationId xmlns:a16="http://schemas.microsoft.com/office/drawing/2014/main" id="{BD0C8126-80AC-4F5B-A181-B9A50227970E}"/>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bg1"/>
                </a:solidFill>
                <a:latin typeface="Abadi" panose="020B0604020104020204" pitchFamily="34" charset="0"/>
              </a:rPr>
              <a:t>Pr. Daladier Lima</a:t>
            </a:r>
          </a:p>
        </p:txBody>
      </p:sp>
      <p:pic>
        <p:nvPicPr>
          <p:cNvPr id="13" name="Imagem 12" descr="Homem de terno e óculos&#10;&#10;Descrição gerada automaticamente">
            <a:extLst>
              <a:ext uri="{FF2B5EF4-FFF2-40B4-BE49-F238E27FC236}">
                <a16:creationId xmlns:a16="http://schemas.microsoft.com/office/drawing/2014/main" id="{9D2CB5C5-E705-4F54-9620-32BF2A12F9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68964" y="256168"/>
            <a:ext cx="969573" cy="969573"/>
          </a:xfrm>
          <a:prstGeom prst="rect">
            <a:avLst/>
          </a:prstGeom>
        </p:spPr>
      </p:pic>
      <p:sp>
        <p:nvSpPr>
          <p:cNvPr id="5" name="CaixaDeTexto 4">
            <a:extLst>
              <a:ext uri="{FF2B5EF4-FFF2-40B4-BE49-F238E27FC236}">
                <a16:creationId xmlns:a16="http://schemas.microsoft.com/office/drawing/2014/main" id="{0823D7C2-6D80-8F1E-715C-0ED61A3A13C1}"/>
              </a:ext>
            </a:extLst>
          </p:cNvPr>
          <p:cNvSpPr txBox="1"/>
          <p:nvPr/>
        </p:nvSpPr>
        <p:spPr>
          <a:xfrm>
            <a:off x="615787" y="1997999"/>
            <a:ext cx="10952921" cy="3970318"/>
          </a:xfrm>
          <a:prstGeom prst="rect">
            <a:avLst/>
          </a:prstGeom>
          <a:noFill/>
        </p:spPr>
        <p:txBody>
          <a:bodyPr wrap="square" rtlCol="0">
            <a:spAutoFit/>
          </a:bodyPr>
          <a:lstStyle/>
          <a:p>
            <a:r>
              <a:rPr lang="pt-BR" sz="2800" dirty="0">
                <a:latin typeface="Panton Bold" panose="00000800000000000000" pitchFamily="2" charset="0"/>
              </a:rPr>
              <a:t>2. </a:t>
            </a:r>
            <a:r>
              <a:rPr lang="pt-BR" sz="2800" dirty="0">
                <a:solidFill>
                  <a:schemeClr val="accent1"/>
                </a:solidFill>
                <a:latin typeface="Panton Bold" panose="00000800000000000000" pitchFamily="2" charset="0"/>
              </a:rPr>
              <a:t>A prática da oração.</a:t>
            </a:r>
            <a:r>
              <a:rPr lang="pt-BR" sz="2800" dirty="0">
                <a:latin typeface="Panton" panose="00000500000000000000" pitchFamily="2" charset="0"/>
              </a:rPr>
              <a:t> A Bíblia relata exemplos de homens que desenvolveram o hábito de oração ao longo do dia. Aqui citamos três: O salmista Davi tinha o costume de orar pelo menos três vezes ao dia (</a:t>
            </a:r>
            <a:r>
              <a:rPr lang="pt-BR" sz="2800" dirty="0" err="1">
                <a:latin typeface="Panton" panose="00000500000000000000" pitchFamily="2" charset="0"/>
              </a:rPr>
              <a:t>Sl</a:t>
            </a:r>
            <a:r>
              <a:rPr lang="pt-BR" sz="2800" dirty="0">
                <a:latin typeface="Panton" panose="00000500000000000000" pitchFamily="2" charset="0"/>
              </a:rPr>
              <a:t> 55.17); Daniel orava três vezes ao dia (</a:t>
            </a:r>
            <a:r>
              <a:rPr lang="pt-BR" sz="2800" dirty="0" err="1">
                <a:latin typeface="Panton" panose="00000500000000000000" pitchFamily="2" charset="0"/>
              </a:rPr>
              <a:t>Dn</a:t>
            </a:r>
            <a:r>
              <a:rPr lang="pt-BR" sz="2800" dirty="0">
                <a:latin typeface="Panton" panose="00000500000000000000" pitchFamily="2" charset="0"/>
              </a:rPr>
              <a:t> 6.10); Jesus, o nosso maior modelo de oração, orava intensamente no dia (</a:t>
            </a:r>
            <a:r>
              <a:rPr lang="pt-BR" sz="2800" dirty="0" err="1">
                <a:latin typeface="Panton" panose="00000500000000000000" pitchFamily="2" charset="0"/>
              </a:rPr>
              <a:t>Mt</a:t>
            </a:r>
            <a:r>
              <a:rPr lang="pt-BR" sz="2800" dirty="0">
                <a:latin typeface="Panton" panose="00000500000000000000" pitchFamily="2" charset="0"/>
              </a:rPr>
              <a:t> 26.36-44). Esse exercício diário de oração é um instrumento maravilhoso para o crente desenvolver uma vida espiritualmente avivada. Na Bíblia, muitos homens e mulheres de Deus venceram grandes batalhas porque tinham a prática diária de oração.</a:t>
            </a:r>
            <a:endParaRPr lang="pt-BR" sz="2800" dirty="0">
              <a:solidFill>
                <a:schemeClr val="accent1"/>
              </a:solidFill>
              <a:latin typeface="Panton" panose="00000500000000000000" pitchFamily="2" charset="0"/>
            </a:endParaRPr>
          </a:p>
        </p:txBody>
      </p:sp>
    </p:spTree>
    <p:extLst>
      <p:ext uri="{BB962C8B-B14F-4D97-AF65-F5344CB8AC3E}">
        <p14:creationId xmlns:p14="http://schemas.microsoft.com/office/powerpoint/2010/main" val="3619860125"/>
      </p:ext>
    </p:extLst>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uxograma: Processo 3">
            <a:extLst>
              <a:ext uri="{FF2B5EF4-FFF2-40B4-BE49-F238E27FC236}">
                <a16:creationId xmlns:a16="http://schemas.microsoft.com/office/drawing/2014/main" id="{4CCD8DB1-39F5-B4E1-95F5-5D4A654E70E4}"/>
              </a:ext>
            </a:extLst>
          </p:cNvPr>
          <p:cNvSpPr/>
          <p:nvPr/>
        </p:nvSpPr>
        <p:spPr>
          <a:xfrm>
            <a:off x="-3751" y="0"/>
            <a:ext cx="12195750" cy="1659346"/>
          </a:xfrm>
          <a:prstGeom prst="flowChartProcess">
            <a:avLst/>
          </a:prstGeom>
          <a:blipFill dpi="0" rotWithShape="1">
            <a:blip r:embed="rId2">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pic>
        <p:nvPicPr>
          <p:cNvPr id="3" name="Picture 2" descr="Temas para culto de Avivamento">
            <a:extLst>
              <a:ext uri="{FF2B5EF4-FFF2-40B4-BE49-F238E27FC236}">
                <a16:creationId xmlns:a16="http://schemas.microsoft.com/office/drawing/2014/main" id="{5C0C6602-C68D-2700-13C5-D8674C38E8E7}"/>
              </a:ext>
            </a:extLst>
          </p:cNvPr>
          <p:cNvPicPr>
            <a:picLocks noChangeAspect="1" noChangeArrowheads="1"/>
          </p:cNvPicPr>
          <p:nvPr/>
        </p:nvPicPr>
        <p:blipFill>
          <a:blip r:embed="rId3">
            <a:alphaModFix amt="20000"/>
            <a:extLst>
              <a:ext uri="{28A0092B-C50C-407E-A947-70E740481C1C}">
                <a14:useLocalDpi xmlns:a14="http://schemas.microsoft.com/office/drawing/2010/main" val="0"/>
              </a:ext>
            </a:extLst>
          </a:blip>
          <a:srcRect/>
          <a:stretch>
            <a:fillRect/>
          </a:stretch>
        </p:blipFill>
        <p:spPr bwMode="auto">
          <a:xfrm>
            <a:off x="-3751" y="0"/>
            <a:ext cx="12191999" cy="6860967"/>
          </a:xfrm>
          <a:prstGeom prst="rect">
            <a:avLst/>
          </a:prstGeom>
          <a:noFill/>
          <a:extLst>
            <a:ext uri="{909E8E84-426E-40DD-AFC4-6F175D3DCCD1}">
              <a14:hiddenFill xmlns:a14="http://schemas.microsoft.com/office/drawing/2010/main">
                <a:solidFill>
                  <a:srgbClr val="FFFFFF"/>
                </a:solidFill>
              </a14:hiddenFill>
            </a:ext>
          </a:extLst>
        </p:spPr>
      </p:pic>
      <p:sp>
        <p:nvSpPr>
          <p:cNvPr id="16" name="Título 15">
            <a:extLst>
              <a:ext uri="{FF2B5EF4-FFF2-40B4-BE49-F238E27FC236}">
                <a16:creationId xmlns:a16="http://schemas.microsoft.com/office/drawing/2014/main" id="{CB554169-CB08-4B92-A1EE-27A5D20D150E}"/>
              </a:ext>
            </a:extLst>
          </p:cNvPr>
          <p:cNvSpPr>
            <a:spLocks noGrp="1"/>
          </p:cNvSpPr>
          <p:nvPr>
            <p:ph type="ctrTitle"/>
          </p:nvPr>
        </p:nvSpPr>
        <p:spPr>
          <a:xfrm>
            <a:off x="89850" y="49555"/>
            <a:ext cx="9819249" cy="1447942"/>
          </a:xfrm>
        </p:spPr>
        <p:txBody>
          <a:bodyPr>
            <a:normAutofit/>
          </a:bodyPr>
          <a:lstStyle/>
          <a:p>
            <a:pPr algn="l"/>
            <a:r>
              <a:rPr lang="pt-BR" sz="4000" dirty="0">
                <a:solidFill>
                  <a:schemeClr val="bg1"/>
                </a:solidFill>
                <a:latin typeface="Panton ExtraBold" panose="00000900000000000000" pitchFamily="50" charset="0"/>
              </a:rPr>
              <a:t>II - O AVIVAMENTO ESPIRITUAL DO CRENTE</a:t>
            </a:r>
          </a:p>
        </p:txBody>
      </p:sp>
      <p:sp>
        <p:nvSpPr>
          <p:cNvPr id="11" name="Retângulo 10">
            <a:extLst>
              <a:ext uri="{FF2B5EF4-FFF2-40B4-BE49-F238E27FC236}">
                <a16:creationId xmlns:a16="http://schemas.microsoft.com/office/drawing/2014/main" id="{5EA6DBC3-BCDB-4F15-B05F-15F1A619ACEE}"/>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bg1"/>
                </a:solidFill>
                <a:latin typeface="Abadi" panose="020B0604020104020204" pitchFamily="34" charset="0"/>
              </a:rPr>
              <a:t>Pr. Daladier Lima</a:t>
            </a:r>
          </a:p>
        </p:txBody>
      </p:sp>
      <p:sp>
        <p:nvSpPr>
          <p:cNvPr id="8" name="Retângulo 7">
            <a:extLst>
              <a:ext uri="{FF2B5EF4-FFF2-40B4-BE49-F238E27FC236}">
                <a16:creationId xmlns:a16="http://schemas.microsoft.com/office/drawing/2014/main" id="{BD0C8126-80AC-4F5B-A181-B9A50227970E}"/>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bg1"/>
                </a:solidFill>
                <a:latin typeface="Abadi" panose="020B0604020104020204" pitchFamily="34" charset="0"/>
              </a:rPr>
              <a:t>Pr. Daladier Lima</a:t>
            </a:r>
          </a:p>
        </p:txBody>
      </p:sp>
      <p:pic>
        <p:nvPicPr>
          <p:cNvPr id="13" name="Imagem 12" descr="Homem de terno e óculos&#10;&#10;Descrição gerada automaticamente">
            <a:extLst>
              <a:ext uri="{FF2B5EF4-FFF2-40B4-BE49-F238E27FC236}">
                <a16:creationId xmlns:a16="http://schemas.microsoft.com/office/drawing/2014/main" id="{9D2CB5C5-E705-4F54-9620-32BF2A12F9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68964" y="256168"/>
            <a:ext cx="969573" cy="969573"/>
          </a:xfrm>
          <a:prstGeom prst="rect">
            <a:avLst/>
          </a:prstGeom>
        </p:spPr>
      </p:pic>
      <p:sp>
        <p:nvSpPr>
          <p:cNvPr id="5" name="CaixaDeTexto 4">
            <a:extLst>
              <a:ext uri="{FF2B5EF4-FFF2-40B4-BE49-F238E27FC236}">
                <a16:creationId xmlns:a16="http://schemas.microsoft.com/office/drawing/2014/main" id="{0823D7C2-6D80-8F1E-715C-0ED61A3A13C1}"/>
              </a:ext>
            </a:extLst>
          </p:cNvPr>
          <p:cNvSpPr txBox="1"/>
          <p:nvPr/>
        </p:nvSpPr>
        <p:spPr>
          <a:xfrm>
            <a:off x="615787" y="1997999"/>
            <a:ext cx="10952921" cy="3539430"/>
          </a:xfrm>
          <a:prstGeom prst="rect">
            <a:avLst/>
          </a:prstGeom>
          <a:noFill/>
        </p:spPr>
        <p:txBody>
          <a:bodyPr wrap="square" rtlCol="0">
            <a:spAutoFit/>
          </a:bodyPr>
          <a:lstStyle/>
          <a:p>
            <a:r>
              <a:rPr lang="pt-BR" sz="2800" dirty="0">
                <a:latin typeface="Panton Bold" panose="00000800000000000000" pitchFamily="2" charset="0"/>
              </a:rPr>
              <a:t>3. </a:t>
            </a:r>
            <a:r>
              <a:rPr lang="pt-BR" sz="2800" dirty="0">
                <a:solidFill>
                  <a:schemeClr val="accent1"/>
                </a:solidFill>
                <a:latin typeface="Panton Bold" panose="00000800000000000000" pitchFamily="2" charset="0"/>
              </a:rPr>
              <a:t>A leitura devocional da Bíblia.</a:t>
            </a:r>
            <a:r>
              <a:rPr lang="pt-BR" sz="2800" dirty="0">
                <a:latin typeface="Panton" panose="00000500000000000000" pitchFamily="2" charset="0"/>
              </a:rPr>
              <a:t> O crente avivado deve ler e estudar diariamente a Bíblia. Isso é preciso para entender, absorver e viver seus preciosos ensinamentos. Além disso, os dias são maus e, por isso, devemos portar a “espada do Espírito” (</a:t>
            </a:r>
            <a:r>
              <a:rPr lang="pt-BR" sz="2800" dirty="0" err="1">
                <a:latin typeface="Panton" panose="00000500000000000000" pitchFamily="2" charset="0"/>
              </a:rPr>
              <a:t>Ef</a:t>
            </a:r>
            <a:r>
              <a:rPr lang="pt-BR" sz="2800" dirty="0">
                <a:latin typeface="Panton" panose="00000500000000000000" pitchFamily="2" charset="0"/>
              </a:rPr>
              <a:t> 6.17). Aliás, a Bíblia deve ser lida e estudada levando-se em conta os seguintes aspectos: ela nos permite meditar nas coisas de Deus (</a:t>
            </a:r>
            <a:r>
              <a:rPr lang="pt-BR" sz="2800" dirty="0" err="1">
                <a:latin typeface="Panton" panose="00000500000000000000" pitchFamily="2" charset="0"/>
              </a:rPr>
              <a:t>Sl</a:t>
            </a:r>
            <a:r>
              <a:rPr lang="pt-BR" sz="2800" dirty="0">
                <a:latin typeface="Panton" panose="00000500000000000000" pitchFamily="2" charset="0"/>
              </a:rPr>
              <a:t> 119.97); ela previne o nosso coração de pecar (</a:t>
            </a:r>
            <a:r>
              <a:rPr lang="pt-BR" sz="2800" dirty="0" err="1">
                <a:latin typeface="Panton" panose="00000500000000000000" pitchFamily="2" charset="0"/>
              </a:rPr>
              <a:t>Sl</a:t>
            </a:r>
            <a:r>
              <a:rPr lang="pt-BR" sz="2800" dirty="0">
                <a:latin typeface="Panton" panose="00000500000000000000" pitchFamily="2" charset="0"/>
              </a:rPr>
              <a:t> 119.11); ela nos consola (</a:t>
            </a:r>
            <a:r>
              <a:rPr lang="pt-BR" sz="2800" dirty="0" err="1">
                <a:latin typeface="Panton" panose="00000500000000000000" pitchFamily="2" charset="0"/>
              </a:rPr>
              <a:t>Sl</a:t>
            </a:r>
            <a:r>
              <a:rPr lang="pt-BR" sz="2800" dirty="0">
                <a:latin typeface="Panton" panose="00000500000000000000" pitchFamily="2" charset="0"/>
              </a:rPr>
              <a:t> 119.50); ela dirige a vida (</a:t>
            </a:r>
            <a:r>
              <a:rPr lang="pt-BR" sz="2800" dirty="0" err="1">
                <a:latin typeface="Panton" panose="00000500000000000000" pitchFamily="2" charset="0"/>
              </a:rPr>
              <a:t>Sl</a:t>
            </a:r>
            <a:r>
              <a:rPr lang="pt-BR" sz="2800" dirty="0">
                <a:latin typeface="Panton" panose="00000500000000000000" pitchFamily="2" charset="0"/>
              </a:rPr>
              <a:t> 119.105); e ordena a vida pessoal (</a:t>
            </a:r>
            <a:r>
              <a:rPr lang="pt-BR" sz="2800" dirty="0" err="1">
                <a:latin typeface="Panton" panose="00000500000000000000" pitchFamily="2" charset="0"/>
              </a:rPr>
              <a:t>Sl</a:t>
            </a:r>
            <a:r>
              <a:rPr lang="pt-BR" sz="2800" dirty="0">
                <a:latin typeface="Panton" panose="00000500000000000000" pitchFamily="2" charset="0"/>
              </a:rPr>
              <a:t> 119.133).</a:t>
            </a:r>
            <a:endParaRPr lang="pt-BR" sz="2800" dirty="0">
              <a:solidFill>
                <a:schemeClr val="accent1"/>
              </a:solidFill>
              <a:latin typeface="Panton" panose="00000500000000000000" pitchFamily="2" charset="0"/>
            </a:endParaRPr>
          </a:p>
        </p:txBody>
      </p:sp>
    </p:spTree>
    <p:extLst>
      <p:ext uri="{BB962C8B-B14F-4D97-AF65-F5344CB8AC3E}">
        <p14:creationId xmlns:p14="http://schemas.microsoft.com/office/powerpoint/2010/main" val="1606624813"/>
      </p:ext>
    </p:extLst>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uxograma: Processo 3">
            <a:extLst>
              <a:ext uri="{FF2B5EF4-FFF2-40B4-BE49-F238E27FC236}">
                <a16:creationId xmlns:a16="http://schemas.microsoft.com/office/drawing/2014/main" id="{4CCD8DB1-39F5-B4E1-95F5-5D4A654E70E4}"/>
              </a:ext>
            </a:extLst>
          </p:cNvPr>
          <p:cNvSpPr/>
          <p:nvPr/>
        </p:nvSpPr>
        <p:spPr>
          <a:xfrm>
            <a:off x="-3751" y="0"/>
            <a:ext cx="12195750" cy="1659346"/>
          </a:xfrm>
          <a:prstGeom prst="flowChartProcess">
            <a:avLst/>
          </a:prstGeom>
          <a:blipFill dpi="0" rotWithShape="1">
            <a:blip r:embed="rId2">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pic>
        <p:nvPicPr>
          <p:cNvPr id="3" name="Picture 2" descr="Temas para culto de Avivamento">
            <a:extLst>
              <a:ext uri="{FF2B5EF4-FFF2-40B4-BE49-F238E27FC236}">
                <a16:creationId xmlns:a16="http://schemas.microsoft.com/office/drawing/2014/main" id="{5C0C6602-C68D-2700-13C5-D8674C38E8E7}"/>
              </a:ext>
            </a:extLst>
          </p:cNvPr>
          <p:cNvPicPr>
            <a:picLocks noChangeAspect="1" noChangeArrowheads="1"/>
          </p:cNvPicPr>
          <p:nvPr/>
        </p:nvPicPr>
        <p:blipFill>
          <a:blip r:embed="rId3">
            <a:alphaModFix amt="20000"/>
            <a:extLst>
              <a:ext uri="{28A0092B-C50C-407E-A947-70E740481C1C}">
                <a14:useLocalDpi xmlns:a14="http://schemas.microsoft.com/office/drawing/2010/main" val="0"/>
              </a:ext>
            </a:extLst>
          </a:blip>
          <a:srcRect/>
          <a:stretch>
            <a:fillRect/>
          </a:stretch>
        </p:blipFill>
        <p:spPr bwMode="auto">
          <a:xfrm>
            <a:off x="-3751" y="0"/>
            <a:ext cx="12191999" cy="6860967"/>
          </a:xfrm>
          <a:prstGeom prst="rect">
            <a:avLst/>
          </a:prstGeom>
          <a:noFill/>
          <a:extLst>
            <a:ext uri="{909E8E84-426E-40DD-AFC4-6F175D3DCCD1}">
              <a14:hiddenFill xmlns:a14="http://schemas.microsoft.com/office/drawing/2010/main">
                <a:solidFill>
                  <a:srgbClr val="FFFFFF"/>
                </a:solidFill>
              </a14:hiddenFill>
            </a:ext>
          </a:extLst>
        </p:spPr>
      </p:pic>
      <p:sp>
        <p:nvSpPr>
          <p:cNvPr id="16" name="Título 15">
            <a:extLst>
              <a:ext uri="{FF2B5EF4-FFF2-40B4-BE49-F238E27FC236}">
                <a16:creationId xmlns:a16="http://schemas.microsoft.com/office/drawing/2014/main" id="{CB554169-CB08-4B92-A1EE-27A5D20D150E}"/>
              </a:ext>
            </a:extLst>
          </p:cNvPr>
          <p:cNvSpPr>
            <a:spLocks noGrp="1"/>
          </p:cNvSpPr>
          <p:nvPr>
            <p:ph type="ctrTitle"/>
          </p:nvPr>
        </p:nvSpPr>
        <p:spPr>
          <a:xfrm>
            <a:off x="89850" y="49555"/>
            <a:ext cx="9819249" cy="1447942"/>
          </a:xfrm>
        </p:spPr>
        <p:txBody>
          <a:bodyPr>
            <a:normAutofit/>
          </a:bodyPr>
          <a:lstStyle/>
          <a:p>
            <a:pPr algn="l"/>
            <a:r>
              <a:rPr lang="pt-BR" sz="4000" dirty="0">
                <a:solidFill>
                  <a:schemeClr val="bg1"/>
                </a:solidFill>
                <a:latin typeface="Panton ExtraBold" panose="00000900000000000000" pitchFamily="50" charset="0"/>
              </a:rPr>
              <a:t>III - A VIDA PESSOAL E FAMILIAR DO CRENTE AVIVADO</a:t>
            </a:r>
          </a:p>
        </p:txBody>
      </p:sp>
      <p:sp>
        <p:nvSpPr>
          <p:cNvPr id="11" name="Retângulo 10">
            <a:extLst>
              <a:ext uri="{FF2B5EF4-FFF2-40B4-BE49-F238E27FC236}">
                <a16:creationId xmlns:a16="http://schemas.microsoft.com/office/drawing/2014/main" id="{5EA6DBC3-BCDB-4F15-B05F-15F1A619ACEE}"/>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bg1"/>
                </a:solidFill>
                <a:latin typeface="Abadi" panose="020B0604020104020204" pitchFamily="34" charset="0"/>
              </a:rPr>
              <a:t>Pr. Daladier Lima</a:t>
            </a:r>
          </a:p>
        </p:txBody>
      </p:sp>
      <p:sp>
        <p:nvSpPr>
          <p:cNvPr id="8" name="Retângulo 7">
            <a:extLst>
              <a:ext uri="{FF2B5EF4-FFF2-40B4-BE49-F238E27FC236}">
                <a16:creationId xmlns:a16="http://schemas.microsoft.com/office/drawing/2014/main" id="{BD0C8126-80AC-4F5B-A181-B9A50227970E}"/>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bg1"/>
                </a:solidFill>
                <a:latin typeface="Abadi" panose="020B0604020104020204" pitchFamily="34" charset="0"/>
              </a:rPr>
              <a:t>Pr. Daladier Lima</a:t>
            </a:r>
          </a:p>
        </p:txBody>
      </p:sp>
      <p:pic>
        <p:nvPicPr>
          <p:cNvPr id="13" name="Imagem 12" descr="Homem de terno e óculos&#10;&#10;Descrição gerada automaticamente">
            <a:extLst>
              <a:ext uri="{FF2B5EF4-FFF2-40B4-BE49-F238E27FC236}">
                <a16:creationId xmlns:a16="http://schemas.microsoft.com/office/drawing/2014/main" id="{9D2CB5C5-E705-4F54-9620-32BF2A12F9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68964" y="256168"/>
            <a:ext cx="969573" cy="969573"/>
          </a:xfrm>
          <a:prstGeom prst="rect">
            <a:avLst/>
          </a:prstGeom>
        </p:spPr>
      </p:pic>
      <p:sp>
        <p:nvSpPr>
          <p:cNvPr id="5" name="CaixaDeTexto 4">
            <a:extLst>
              <a:ext uri="{FF2B5EF4-FFF2-40B4-BE49-F238E27FC236}">
                <a16:creationId xmlns:a16="http://schemas.microsoft.com/office/drawing/2014/main" id="{0823D7C2-6D80-8F1E-715C-0ED61A3A13C1}"/>
              </a:ext>
            </a:extLst>
          </p:cNvPr>
          <p:cNvSpPr txBox="1"/>
          <p:nvPr/>
        </p:nvSpPr>
        <p:spPr>
          <a:xfrm>
            <a:off x="615787" y="1997999"/>
            <a:ext cx="10952921" cy="3539430"/>
          </a:xfrm>
          <a:prstGeom prst="rect">
            <a:avLst/>
          </a:prstGeom>
          <a:noFill/>
        </p:spPr>
        <p:txBody>
          <a:bodyPr wrap="square" rtlCol="0">
            <a:spAutoFit/>
          </a:bodyPr>
          <a:lstStyle/>
          <a:p>
            <a:r>
              <a:rPr lang="pt-BR" sz="2800" dirty="0">
                <a:latin typeface="Panton Bold" panose="00000800000000000000" pitchFamily="2" charset="0"/>
              </a:rPr>
              <a:t>1. </a:t>
            </a:r>
            <a:r>
              <a:rPr lang="pt-BR" sz="2800" dirty="0">
                <a:solidFill>
                  <a:schemeClr val="accent1"/>
                </a:solidFill>
                <a:latin typeface="Panton Bold" panose="00000800000000000000" pitchFamily="2" charset="0"/>
              </a:rPr>
              <a:t>A vida pessoal.</a:t>
            </a:r>
            <a:r>
              <a:rPr lang="pt-BR" sz="2800" dirty="0">
                <a:latin typeface="Panton" panose="00000500000000000000" pitchFamily="2" charset="0"/>
              </a:rPr>
              <a:t> O avivamento espiritual também traz consequências para a vida pessoal. Não por acaso, a Palavra de Deus alerta para “ter cuidado” consigo mesmo, da “doutrina” e “perseveran­ça” a respeito do que se tem aprendido (1Tm 4.16). Em suma, claramente há uma direção da Palavra de Deus para desenvolver aspectos relevantes em nossa vida pessoal: integridade (</a:t>
            </a:r>
            <a:r>
              <a:rPr lang="pt-BR" sz="2800" dirty="0" err="1">
                <a:latin typeface="Panton" panose="00000500000000000000" pitchFamily="2" charset="0"/>
              </a:rPr>
              <a:t>Mt</a:t>
            </a:r>
            <a:r>
              <a:rPr lang="pt-BR" sz="2800" dirty="0">
                <a:latin typeface="Panton" panose="00000500000000000000" pitchFamily="2" charset="0"/>
              </a:rPr>
              <a:t> 5.37; </a:t>
            </a:r>
            <a:r>
              <a:rPr lang="pt-BR" sz="2800" dirty="0" err="1">
                <a:latin typeface="Panton" panose="00000500000000000000" pitchFamily="2" charset="0"/>
              </a:rPr>
              <a:t>Tg</a:t>
            </a:r>
            <a:r>
              <a:rPr lang="pt-BR" sz="2800" dirty="0">
                <a:latin typeface="Panton" panose="00000500000000000000" pitchFamily="2" charset="0"/>
              </a:rPr>
              <a:t> 2.12); prudência no falar e no agir (</a:t>
            </a:r>
            <a:r>
              <a:rPr lang="pt-BR" sz="2800" dirty="0" err="1">
                <a:latin typeface="Panton" panose="00000500000000000000" pitchFamily="2" charset="0"/>
              </a:rPr>
              <a:t>Pv</a:t>
            </a:r>
            <a:r>
              <a:rPr lang="pt-BR" sz="2800" dirty="0">
                <a:latin typeface="Panton" panose="00000500000000000000" pitchFamily="2" charset="0"/>
              </a:rPr>
              <a:t> 25.11; </a:t>
            </a:r>
            <a:r>
              <a:rPr lang="pt-BR" sz="2800" dirty="0" err="1">
                <a:latin typeface="Panton" panose="00000500000000000000" pitchFamily="2" charset="0"/>
              </a:rPr>
              <a:t>Ec</a:t>
            </a:r>
            <a:r>
              <a:rPr lang="pt-BR" sz="2800" dirty="0">
                <a:latin typeface="Panton" panose="00000500000000000000" pitchFamily="2" charset="0"/>
              </a:rPr>
              <a:t> 3.1,7); cuidado na saúde física e emocional (3 </a:t>
            </a:r>
            <a:r>
              <a:rPr lang="pt-BR" sz="2800" dirty="0" err="1">
                <a:latin typeface="Panton" panose="00000500000000000000" pitchFamily="2" charset="0"/>
              </a:rPr>
              <a:t>Jo</a:t>
            </a:r>
            <a:r>
              <a:rPr lang="pt-BR" sz="2800" dirty="0">
                <a:latin typeface="Panton" panose="00000500000000000000" pitchFamily="2" charset="0"/>
              </a:rPr>
              <a:t> 1.2).</a:t>
            </a:r>
            <a:endParaRPr lang="pt-BR" sz="2800" dirty="0">
              <a:solidFill>
                <a:schemeClr val="accent1"/>
              </a:solidFill>
              <a:latin typeface="Panton" panose="00000500000000000000" pitchFamily="2" charset="0"/>
            </a:endParaRPr>
          </a:p>
        </p:txBody>
      </p:sp>
    </p:spTree>
    <p:extLst>
      <p:ext uri="{BB962C8B-B14F-4D97-AF65-F5344CB8AC3E}">
        <p14:creationId xmlns:p14="http://schemas.microsoft.com/office/powerpoint/2010/main" val="1271305682"/>
      </p:ext>
    </p:extLst>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uxograma: Processo 3">
            <a:extLst>
              <a:ext uri="{FF2B5EF4-FFF2-40B4-BE49-F238E27FC236}">
                <a16:creationId xmlns:a16="http://schemas.microsoft.com/office/drawing/2014/main" id="{4CCD8DB1-39F5-B4E1-95F5-5D4A654E70E4}"/>
              </a:ext>
            </a:extLst>
          </p:cNvPr>
          <p:cNvSpPr/>
          <p:nvPr/>
        </p:nvSpPr>
        <p:spPr>
          <a:xfrm>
            <a:off x="-3751" y="0"/>
            <a:ext cx="12195750" cy="1659346"/>
          </a:xfrm>
          <a:prstGeom prst="flowChartProcess">
            <a:avLst/>
          </a:prstGeom>
          <a:blipFill dpi="0" rotWithShape="1">
            <a:blip r:embed="rId2">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pic>
        <p:nvPicPr>
          <p:cNvPr id="3" name="Picture 2" descr="Temas para culto de Avivamento">
            <a:extLst>
              <a:ext uri="{FF2B5EF4-FFF2-40B4-BE49-F238E27FC236}">
                <a16:creationId xmlns:a16="http://schemas.microsoft.com/office/drawing/2014/main" id="{5C0C6602-C68D-2700-13C5-D8674C38E8E7}"/>
              </a:ext>
            </a:extLst>
          </p:cNvPr>
          <p:cNvPicPr>
            <a:picLocks noChangeAspect="1" noChangeArrowheads="1"/>
          </p:cNvPicPr>
          <p:nvPr/>
        </p:nvPicPr>
        <p:blipFill>
          <a:blip r:embed="rId3">
            <a:alphaModFix amt="20000"/>
            <a:extLst>
              <a:ext uri="{28A0092B-C50C-407E-A947-70E740481C1C}">
                <a14:useLocalDpi xmlns:a14="http://schemas.microsoft.com/office/drawing/2010/main" val="0"/>
              </a:ext>
            </a:extLst>
          </a:blip>
          <a:srcRect/>
          <a:stretch>
            <a:fillRect/>
          </a:stretch>
        </p:blipFill>
        <p:spPr bwMode="auto">
          <a:xfrm>
            <a:off x="-3751" y="0"/>
            <a:ext cx="12191999" cy="6860967"/>
          </a:xfrm>
          <a:prstGeom prst="rect">
            <a:avLst/>
          </a:prstGeom>
          <a:noFill/>
          <a:extLst>
            <a:ext uri="{909E8E84-426E-40DD-AFC4-6F175D3DCCD1}">
              <a14:hiddenFill xmlns:a14="http://schemas.microsoft.com/office/drawing/2010/main">
                <a:solidFill>
                  <a:srgbClr val="FFFFFF"/>
                </a:solidFill>
              </a14:hiddenFill>
            </a:ext>
          </a:extLst>
        </p:spPr>
      </p:pic>
      <p:sp>
        <p:nvSpPr>
          <p:cNvPr id="16" name="Título 15">
            <a:extLst>
              <a:ext uri="{FF2B5EF4-FFF2-40B4-BE49-F238E27FC236}">
                <a16:creationId xmlns:a16="http://schemas.microsoft.com/office/drawing/2014/main" id="{CB554169-CB08-4B92-A1EE-27A5D20D150E}"/>
              </a:ext>
            </a:extLst>
          </p:cNvPr>
          <p:cNvSpPr>
            <a:spLocks noGrp="1"/>
          </p:cNvSpPr>
          <p:nvPr>
            <p:ph type="ctrTitle"/>
          </p:nvPr>
        </p:nvSpPr>
        <p:spPr>
          <a:xfrm>
            <a:off x="89850" y="49555"/>
            <a:ext cx="9819249" cy="1447942"/>
          </a:xfrm>
        </p:spPr>
        <p:txBody>
          <a:bodyPr>
            <a:normAutofit/>
          </a:bodyPr>
          <a:lstStyle/>
          <a:p>
            <a:pPr algn="l"/>
            <a:r>
              <a:rPr lang="pt-BR" sz="4000" dirty="0">
                <a:solidFill>
                  <a:schemeClr val="bg1"/>
                </a:solidFill>
                <a:latin typeface="Panton ExtraBold" panose="00000900000000000000" pitchFamily="50" charset="0"/>
              </a:rPr>
              <a:t>III - A VIDA PESSOAL E FAMILIAR DO CRENTE AVIVADO</a:t>
            </a:r>
          </a:p>
        </p:txBody>
      </p:sp>
      <p:sp>
        <p:nvSpPr>
          <p:cNvPr id="11" name="Retângulo 10">
            <a:extLst>
              <a:ext uri="{FF2B5EF4-FFF2-40B4-BE49-F238E27FC236}">
                <a16:creationId xmlns:a16="http://schemas.microsoft.com/office/drawing/2014/main" id="{5EA6DBC3-BCDB-4F15-B05F-15F1A619ACEE}"/>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bg1"/>
                </a:solidFill>
                <a:latin typeface="Abadi" panose="020B0604020104020204" pitchFamily="34" charset="0"/>
              </a:rPr>
              <a:t>Pr. Daladier Lima</a:t>
            </a:r>
          </a:p>
        </p:txBody>
      </p:sp>
      <p:sp>
        <p:nvSpPr>
          <p:cNvPr id="8" name="Retângulo 7">
            <a:extLst>
              <a:ext uri="{FF2B5EF4-FFF2-40B4-BE49-F238E27FC236}">
                <a16:creationId xmlns:a16="http://schemas.microsoft.com/office/drawing/2014/main" id="{BD0C8126-80AC-4F5B-A181-B9A50227970E}"/>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bg1"/>
                </a:solidFill>
                <a:latin typeface="Abadi" panose="020B0604020104020204" pitchFamily="34" charset="0"/>
              </a:rPr>
              <a:t>Pr. Daladier Lima</a:t>
            </a:r>
          </a:p>
        </p:txBody>
      </p:sp>
      <p:pic>
        <p:nvPicPr>
          <p:cNvPr id="13" name="Imagem 12" descr="Homem de terno e óculos&#10;&#10;Descrição gerada automaticamente">
            <a:extLst>
              <a:ext uri="{FF2B5EF4-FFF2-40B4-BE49-F238E27FC236}">
                <a16:creationId xmlns:a16="http://schemas.microsoft.com/office/drawing/2014/main" id="{9D2CB5C5-E705-4F54-9620-32BF2A12F9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68964" y="256168"/>
            <a:ext cx="969573" cy="969573"/>
          </a:xfrm>
          <a:prstGeom prst="rect">
            <a:avLst/>
          </a:prstGeom>
        </p:spPr>
      </p:pic>
      <p:sp>
        <p:nvSpPr>
          <p:cNvPr id="5" name="CaixaDeTexto 4">
            <a:extLst>
              <a:ext uri="{FF2B5EF4-FFF2-40B4-BE49-F238E27FC236}">
                <a16:creationId xmlns:a16="http://schemas.microsoft.com/office/drawing/2014/main" id="{0823D7C2-6D80-8F1E-715C-0ED61A3A13C1}"/>
              </a:ext>
            </a:extLst>
          </p:cNvPr>
          <p:cNvSpPr txBox="1"/>
          <p:nvPr/>
        </p:nvSpPr>
        <p:spPr>
          <a:xfrm>
            <a:off x="615787" y="1997999"/>
            <a:ext cx="10952921" cy="3108543"/>
          </a:xfrm>
          <a:prstGeom prst="rect">
            <a:avLst/>
          </a:prstGeom>
          <a:noFill/>
        </p:spPr>
        <p:txBody>
          <a:bodyPr wrap="square" rtlCol="0">
            <a:spAutoFit/>
          </a:bodyPr>
          <a:lstStyle/>
          <a:p>
            <a:r>
              <a:rPr lang="pt-BR" sz="2800" dirty="0">
                <a:latin typeface="Panton Bold" panose="00000800000000000000" pitchFamily="2" charset="0"/>
              </a:rPr>
              <a:t>2. </a:t>
            </a:r>
            <a:r>
              <a:rPr lang="pt-BR" sz="2800" dirty="0">
                <a:solidFill>
                  <a:schemeClr val="accent1"/>
                </a:solidFill>
                <a:latin typeface="Panton Bold" panose="00000800000000000000" pitchFamily="2" charset="0"/>
              </a:rPr>
              <a:t>A vida com o cônjuge.</a:t>
            </a:r>
            <a:r>
              <a:rPr lang="pt-BR" sz="2800" dirty="0">
                <a:latin typeface="Panton" panose="00000500000000000000" pitchFamily="2" charset="0"/>
              </a:rPr>
              <a:t> Uma vida matrimonial pode e deve ser vivida no Espírito de Deus. Uma vida avivada no Espírito tem como consequência básica: o amor e a submissão (</a:t>
            </a:r>
            <a:r>
              <a:rPr lang="pt-BR" sz="2800" dirty="0" err="1">
                <a:latin typeface="Panton" panose="00000500000000000000" pitchFamily="2" charset="0"/>
              </a:rPr>
              <a:t>Ef</a:t>
            </a:r>
            <a:r>
              <a:rPr lang="pt-BR" sz="2800" dirty="0">
                <a:latin typeface="Panton" panose="00000500000000000000" pitchFamily="2" charset="0"/>
              </a:rPr>
              <a:t> 5.22,25-27); a demonstração de carinho e afeto (</a:t>
            </a:r>
            <a:r>
              <a:rPr lang="pt-BR" sz="2800" dirty="0" err="1">
                <a:latin typeface="Panton" panose="00000500000000000000" pitchFamily="2" charset="0"/>
              </a:rPr>
              <a:t>Pv</a:t>
            </a:r>
            <a:r>
              <a:rPr lang="pt-BR" sz="2800" dirty="0">
                <a:latin typeface="Panton" panose="00000500000000000000" pitchFamily="2" charset="0"/>
              </a:rPr>
              <a:t> 31.29; </a:t>
            </a:r>
            <a:r>
              <a:rPr lang="pt-BR" sz="2800" dirty="0" err="1">
                <a:latin typeface="Panton" panose="00000500000000000000" pitchFamily="2" charset="0"/>
              </a:rPr>
              <a:t>Ct</a:t>
            </a:r>
            <a:r>
              <a:rPr lang="pt-BR" sz="2800" dirty="0">
                <a:latin typeface="Panton" panose="00000500000000000000" pitchFamily="2" charset="0"/>
              </a:rPr>
              <a:t> 1.16; 4.1); uma comunicação eficiente e atenta (</a:t>
            </a:r>
            <a:r>
              <a:rPr lang="pt-BR" sz="2800" dirty="0" err="1">
                <a:latin typeface="Panton" panose="00000500000000000000" pitchFamily="2" charset="0"/>
              </a:rPr>
              <a:t>Tg</a:t>
            </a:r>
            <a:r>
              <a:rPr lang="pt-BR" sz="2800" dirty="0">
                <a:latin typeface="Panton" panose="00000500000000000000" pitchFamily="2" charset="0"/>
              </a:rPr>
              <a:t> 1.19; </a:t>
            </a:r>
            <a:r>
              <a:rPr lang="pt-BR" sz="2800" dirty="0" err="1">
                <a:latin typeface="Panton" panose="00000500000000000000" pitchFamily="2" charset="0"/>
              </a:rPr>
              <a:t>Pv</a:t>
            </a:r>
            <a:r>
              <a:rPr lang="pt-BR" sz="2800" dirty="0">
                <a:latin typeface="Panton" panose="00000500000000000000" pitchFamily="2" charset="0"/>
              </a:rPr>
              <a:t> 18.13,20). Portanto, uma vida de bênção no lar é consequência, como lemos em Efésios 5 e 6, de uma vida cheia do Espírito Santo (</a:t>
            </a:r>
            <a:r>
              <a:rPr lang="pt-BR" sz="2800" dirty="0" err="1">
                <a:latin typeface="Panton" panose="00000500000000000000" pitchFamily="2" charset="0"/>
              </a:rPr>
              <a:t>Ef</a:t>
            </a:r>
            <a:r>
              <a:rPr lang="pt-BR" sz="2800" dirty="0">
                <a:latin typeface="Panton" panose="00000500000000000000" pitchFamily="2" charset="0"/>
              </a:rPr>
              <a:t> 5.18-21).</a:t>
            </a:r>
            <a:endParaRPr lang="pt-BR" sz="2800" dirty="0">
              <a:solidFill>
                <a:schemeClr val="accent1"/>
              </a:solidFill>
              <a:latin typeface="Panton" panose="00000500000000000000" pitchFamily="2" charset="0"/>
            </a:endParaRPr>
          </a:p>
        </p:txBody>
      </p:sp>
    </p:spTree>
    <p:extLst>
      <p:ext uri="{BB962C8B-B14F-4D97-AF65-F5344CB8AC3E}">
        <p14:creationId xmlns:p14="http://schemas.microsoft.com/office/powerpoint/2010/main" val="177082208"/>
      </p:ext>
    </p:extLst>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uxograma: Processo 3">
            <a:extLst>
              <a:ext uri="{FF2B5EF4-FFF2-40B4-BE49-F238E27FC236}">
                <a16:creationId xmlns:a16="http://schemas.microsoft.com/office/drawing/2014/main" id="{4CCD8DB1-39F5-B4E1-95F5-5D4A654E70E4}"/>
              </a:ext>
            </a:extLst>
          </p:cNvPr>
          <p:cNvSpPr/>
          <p:nvPr/>
        </p:nvSpPr>
        <p:spPr>
          <a:xfrm>
            <a:off x="-3751" y="0"/>
            <a:ext cx="12195750" cy="1659346"/>
          </a:xfrm>
          <a:prstGeom prst="flowChartProcess">
            <a:avLst/>
          </a:prstGeom>
          <a:blipFill dpi="0" rotWithShape="1">
            <a:blip r:embed="rId2">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pic>
        <p:nvPicPr>
          <p:cNvPr id="3" name="Picture 2" descr="Temas para culto de Avivamento">
            <a:extLst>
              <a:ext uri="{FF2B5EF4-FFF2-40B4-BE49-F238E27FC236}">
                <a16:creationId xmlns:a16="http://schemas.microsoft.com/office/drawing/2014/main" id="{5C0C6602-C68D-2700-13C5-D8674C38E8E7}"/>
              </a:ext>
            </a:extLst>
          </p:cNvPr>
          <p:cNvPicPr>
            <a:picLocks noChangeAspect="1" noChangeArrowheads="1"/>
          </p:cNvPicPr>
          <p:nvPr/>
        </p:nvPicPr>
        <p:blipFill>
          <a:blip r:embed="rId3">
            <a:alphaModFix amt="20000"/>
            <a:extLst>
              <a:ext uri="{28A0092B-C50C-407E-A947-70E740481C1C}">
                <a14:useLocalDpi xmlns:a14="http://schemas.microsoft.com/office/drawing/2010/main" val="0"/>
              </a:ext>
            </a:extLst>
          </a:blip>
          <a:srcRect/>
          <a:stretch>
            <a:fillRect/>
          </a:stretch>
        </p:blipFill>
        <p:spPr bwMode="auto">
          <a:xfrm>
            <a:off x="-3751" y="0"/>
            <a:ext cx="12191999" cy="6860967"/>
          </a:xfrm>
          <a:prstGeom prst="rect">
            <a:avLst/>
          </a:prstGeom>
          <a:noFill/>
          <a:extLst>
            <a:ext uri="{909E8E84-426E-40DD-AFC4-6F175D3DCCD1}">
              <a14:hiddenFill xmlns:a14="http://schemas.microsoft.com/office/drawing/2010/main">
                <a:solidFill>
                  <a:srgbClr val="FFFFFF"/>
                </a:solidFill>
              </a14:hiddenFill>
            </a:ext>
          </a:extLst>
        </p:spPr>
      </p:pic>
      <p:sp>
        <p:nvSpPr>
          <p:cNvPr id="16" name="Título 15">
            <a:extLst>
              <a:ext uri="{FF2B5EF4-FFF2-40B4-BE49-F238E27FC236}">
                <a16:creationId xmlns:a16="http://schemas.microsoft.com/office/drawing/2014/main" id="{CB554169-CB08-4B92-A1EE-27A5D20D150E}"/>
              </a:ext>
            </a:extLst>
          </p:cNvPr>
          <p:cNvSpPr>
            <a:spLocks noGrp="1"/>
          </p:cNvSpPr>
          <p:nvPr>
            <p:ph type="ctrTitle"/>
          </p:nvPr>
        </p:nvSpPr>
        <p:spPr>
          <a:xfrm>
            <a:off x="89850" y="49555"/>
            <a:ext cx="9819249" cy="1447942"/>
          </a:xfrm>
        </p:spPr>
        <p:txBody>
          <a:bodyPr>
            <a:normAutofit/>
          </a:bodyPr>
          <a:lstStyle/>
          <a:p>
            <a:pPr algn="l"/>
            <a:r>
              <a:rPr lang="pt-BR" sz="4000" dirty="0">
                <a:solidFill>
                  <a:schemeClr val="bg1"/>
                </a:solidFill>
                <a:latin typeface="Panton ExtraBold" panose="00000900000000000000" pitchFamily="50" charset="0"/>
              </a:rPr>
              <a:t>III - A VIDA PESSOAL E FAMILIAR DO CRENTE AVIVADO</a:t>
            </a:r>
          </a:p>
        </p:txBody>
      </p:sp>
      <p:sp>
        <p:nvSpPr>
          <p:cNvPr id="11" name="Retângulo 10">
            <a:extLst>
              <a:ext uri="{FF2B5EF4-FFF2-40B4-BE49-F238E27FC236}">
                <a16:creationId xmlns:a16="http://schemas.microsoft.com/office/drawing/2014/main" id="{5EA6DBC3-BCDB-4F15-B05F-15F1A619ACEE}"/>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bg1"/>
                </a:solidFill>
                <a:latin typeface="Abadi" panose="020B0604020104020204" pitchFamily="34" charset="0"/>
              </a:rPr>
              <a:t>Pr. Daladier Lima</a:t>
            </a:r>
          </a:p>
        </p:txBody>
      </p:sp>
      <p:sp>
        <p:nvSpPr>
          <p:cNvPr id="8" name="Retângulo 7">
            <a:extLst>
              <a:ext uri="{FF2B5EF4-FFF2-40B4-BE49-F238E27FC236}">
                <a16:creationId xmlns:a16="http://schemas.microsoft.com/office/drawing/2014/main" id="{BD0C8126-80AC-4F5B-A181-B9A50227970E}"/>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bg1"/>
                </a:solidFill>
                <a:latin typeface="Abadi" panose="020B0604020104020204" pitchFamily="34" charset="0"/>
              </a:rPr>
              <a:t>Pr. Daladier Lima</a:t>
            </a:r>
          </a:p>
        </p:txBody>
      </p:sp>
      <p:pic>
        <p:nvPicPr>
          <p:cNvPr id="13" name="Imagem 12" descr="Homem de terno e óculos&#10;&#10;Descrição gerada automaticamente">
            <a:extLst>
              <a:ext uri="{FF2B5EF4-FFF2-40B4-BE49-F238E27FC236}">
                <a16:creationId xmlns:a16="http://schemas.microsoft.com/office/drawing/2014/main" id="{9D2CB5C5-E705-4F54-9620-32BF2A12F9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68964" y="256168"/>
            <a:ext cx="969573" cy="969573"/>
          </a:xfrm>
          <a:prstGeom prst="rect">
            <a:avLst/>
          </a:prstGeom>
        </p:spPr>
      </p:pic>
      <p:sp>
        <p:nvSpPr>
          <p:cNvPr id="5" name="CaixaDeTexto 4">
            <a:extLst>
              <a:ext uri="{FF2B5EF4-FFF2-40B4-BE49-F238E27FC236}">
                <a16:creationId xmlns:a16="http://schemas.microsoft.com/office/drawing/2014/main" id="{0823D7C2-6D80-8F1E-715C-0ED61A3A13C1}"/>
              </a:ext>
            </a:extLst>
          </p:cNvPr>
          <p:cNvSpPr txBox="1"/>
          <p:nvPr/>
        </p:nvSpPr>
        <p:spPr>
          <a:xfrm>
            <a:off x="615787" y="1997999"/>
            <a:ext cx="10952921" cy="2677656"/>
          </a:xfrm>
          <a:prstGeom prst="rect">
            <a:avLst/>
          </a:prstGeom>
          <a:noFill/>
        </p:spPr>
        <p:txBody>
          <a:bodyPr wrap="square" rtlCol="0">
            <a:spAutoFit/>
          </a:bodyPr>
          <a:lstStyle/>
          <a:p>
            <a:r>
              <a:rPr lang="pt-BR" sz="2800" dirty="0">
                <a:latin typeface="Panton Bold" panose="00000800000000000000" pitchFamily="2" charset="0"/>
              </a:rPr>
              <a:t>3. </a:t>
            </a:r>
            <a:r>
              <a:rPr lang="pt-BR" sz="2800" dirty="0">
                <a:solidFill>
                  <a:schemeClr val="accent1"/>
                </a:solidFill>
                <a:latin typeface="Panton Bold" panose="00000800000000000000" pitchFamily="2" charset="0"/>
              </a:rPr>
              <a:t>A vida com os filhos.</a:t>
            </a:r>
            <a:r>
              <a:rPr lang="pt-BR" sz="2800" dirty="0">
                <a:latin typeface="Panton" panose="00000500000000000000" pitchFamily="2" charset="0"/>
              </a:rPr>
              <a:t> Um crente avivado da atenção ao seu relaciona­mento com os filhos. Aqui, há cuidados indispensáveis para uma vida cristã avivada e feliz no relacionamento entre pais e filhos: o afeto (</a:t>
            </a:r>
            <a:r>
              <a:rPr lang="pt-BR" sz="2800" dirty="0" err="1">
                <a:latin typeface="Panton" panose="00000500000000000000" pitchFamily="2" charset="0"/>
              </a:rPr>
              <a:t>Fp</a:t>
            </a:r>
            <a:r>
              <a:rPr lang="pt-BR" sz="2800" dirty="0">
                <a:latin typeface="Panton" panose="00000500000000000000" pitchFamily="2" charset="0"/>
              </a:rPr>
              <a:t> 2.1,2; </a:t>
            </a:r>
            <a:r>
              <a:rPr lang="pt-BR" sz="2800" dirty="0" err="1">
                <a:latin typeface="Panton" panose="00000500000000000000" pitchFamily="2" charset="0"/>
              </a:rPr>
              <a:t>Sl</a:t>
            </a:r>
            <a:r>
              <a:rPr lang="pt-BR" sz="2800" dirty="0">
                <a:latin typeface="Panton" panose="00000500000000000000" pitchFamily="2" charset="0"/>
              </a:rPr>
              <a:t> 2.12); os cuidados espirituais (</a:t>
            </a:r>
            <a:r>
              <a:rPr lang="pt-BR" sz="2800" dirty="0" err="1">
                <a:latin typeface="Panton" panose="00000500000000000000" pitchFamily="2" charset="0"/>
              </a:rPr>
              <a:t>Dt</a:t>
            </a:r>
            <a:r>
              <a:rPr lang="pt-BR" sz="2800" dirty="0">
                <a:latin typeface="Panton" panose="00000500000000000000" pitchFamily="2" charset="0"/>
              </a:rPr>
              <a:t> 11.18-21); o hábito do culto doméstico (</a:t>
            </a:r>
            <a:r>
              <a:rPr lang="pt-BR" sz="2800" dirty="0" err="1">
                <a:latin typeface="Panton" panose="00000500000000000000" pitchFamily="2" charset="0"/>
              </a:rPr>
              <a:t>Sl</a:t>
            </a:r>
            <a:r>
              <a:rPr lang="pt-BR" sz="2800" dirty="0">
                <a:latin typeface="Panton" panose="00000500000000000000" pitchFamily="2" charset="0"/>
              </a:rPr>
              <a:t> 78.1-9); o relacionamento cristão com os filhos (</a:t>
            </a:r>
            <a:r>
              <a:rPr lang="pt-BR" sz="2800" dirty="0" err="1">
                <a:latin typeface="Panton" panose="00000500000000000000" pitchFamily="2" charset="0"/>
              </a:rPr>
              <a:t>Ef</a:t>
            </a:r>
            <a:r>
              <a:rPr lang="pt-BR" sz="2800" dirty="0">
                <a:latin typeface="Panton" panose="00000500000000000000" pitchFamily="2" charset="0"/>
              </a:rPr>
              <a:t> 6.4; Cl 3.21); a disciplina dos filhos (</a:t>
            </a:r>
            <a:r>
              <a:rPr lang="pt-BR" sz="2800" dirty="0" err="1">
                <a:latin typeface="Panton" panose="00000500000000000000" pitchFamily="2" charset="0"/>
              </a:rPr>
              <a:t>Hb</a:t>
            </a:r>
            <a:r>
              <a:rPr lang="pt-BR" sz="2800" dirty="0">
                <a:latin typeface="Panton" panose="00000500000000000000" pitchFamily="2" charset="0"/>
              </a:rPr>
              <a:t> 12.7; </a:t>
            </a:r>
            <a:r>
              <a:rPr lang="pt-BR" sz="2800" dirty="0" err="1">
                <a:latin typeface="Panton" panose="00000500000000000000" pitchFamily="2" charset="0"/>
              </a:rPr>
              <a:t>Pv</a:t>
            </a:r>
            <a:r>
              <a:rPr lang="pt-BR" sz="2800" dirty="0">
                <a:latin typeface="Panton" panose="00000500000000000000" pitchFamily="2" charset="0"/>
              </a:rPr>
              <a:t> 19.18; Jr 31.20).</a:t>
            </a:r>
            <a:endParaRPr lang="pt-BR" sz="2800" dirty="0">
              <a:solidFill>
                <a:schemeClr val="accent1"/>
              </a:solidFill>
              <a:latin typeface="Panton" panose="00000500000000000000" pitchFamily="2" charset="0"/>
            </a:endParaRPr>
          </a:p>
        </p:txBody>
      </p:sp>
    </p:spTree>
    <p:extLst>
      <p:ext uri="{BB962C8B-B14F-4D97-AF65-F5344CB8AC3E}">
        <p14:creationId xmlns:p14="http://schemas.microsoft.com/office/powerpoint/2010/main" val="202894528"/>
      </p:ext>
    </p:extLst>
  </p:cSld>
  <p:clrMapOvr>
    <a:masterClrMapping/>
  </p:clrMapOvr>
  <p:transition spd="slow">
    <p:push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uxograma: Processo 3">
            <a:extLst>
              <a:ext uri="{FF2B5EF4-FFF2-40B4-BE49-F238E27FC236}">
                <a16:creationId xmlns:a16="http://schemas.microsoft.com/office/drawing/2014/main" id="{4CCD8DB1-39F5-B4E1-95F5-5D4A654E70E4}"/>
              </a:ext>
            </a:extLst>
          </p:cNvPr>
          <p:cNvSpPr/>
          <p:nvPr/>
        </p:nvSpPr>
        <p:spPr>
          <a:xfrm>
            <a:off x="-3751" y="0"/>
            <a:ext cx="12195750" cy="1659346"/>
          </a:xfrm>
          <a:prstGeom prst="flowChartProcess">
            <a:avLst/>
          </a:prstGeom>
          <a:blipFill dpi="0" rotWithShape="1">
            <a:blip r:embed="rId2">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pic>
        <p:nvPicPr>
          <p:cNvPr id="3" name="Picture 2" descr="Temas para culto de Avivamento">
            <a:extLst>
              <a:ext uri="{FF2B5EF4-FFF2-40B4-BE49-F238E27FC236}">
                <a16:creationId xmlns:a16="http://schemas.microsoft.com/office/drawing/2014/main" id="{5C0C6602-C68D-2700-13C5-D8674C38E8E7}"/>
              </a:ext>
            </a:extLst>
          </p:cNvPr>
          <p:cNvPicPr>
            <a:picLocks noChangeAspect="1" noChangeArrowheads="1"/>
          </p:cNvPicPr>
          <p:nvPr/>
        </p:nvPicPr>
        <p:blipFill>
          <a:blip r:embed="rId3">
            <a:alphaModFix amt="20000"/>
            <a:extLst>
              <a:ext uri="{28A0092B-C50C-407E-A947-70E740481C1C}">
                <a14:useLocalDpi xmlns:a14="http://schemas.microsoft.com/office/drawing/2010/main" val="0"/>
              </a:ext>
            </a:extLst>
          </a:blip>
          <a:srcRect/>
          <a:stretch>
            <a:fillRect/>
          </a:stretch>
        </p:blipFill>
        <p:spPr bwMode="auto">
          <a:xfrm>
            <a:off x="-3751" y="0"/>
            <a:ext cx="12191999" cy="6860967"/>
          </a:xfrm>
          <a:prstGeom prst="rect">
            <a:avLst/>
          </a:prstGeom>
          <a:noFill/>
          <a:extLst>
            <a:ext uri="{909E8E84-426E-40DD-AFC4-6F175D3DCCD1}">
              <a14:hiddenFill xmlns:a14="http://schemas.microsoft.com/office/drawing/2010/main">
                <a:solidFill>
                  <a:srgbClr val="FFFFFF"/>
                </a:solidFill>
              </a14:hiddenFill>
            </a:ext>
          </a:extLst>
        </p:spPr>
      </p:pic>
      <p:sp>
        <p:nvSpPr>
          <p:cNvPr id="16" name="Título 15">
            <a:extLst>
              <a:ext uri="{FF2B5EF4-FFF2-40B4-BE49-F238E27FC236}">
                <a16:creationId xmlns:a16="http://schemas.microsoft.com/office/drawing/2014/main" id="{CB554169-CB08-4B92-A1EE-27A5D20D150E}"/>
              </a:ext>
            </a:extLst>
          </p:cNvPr>
          <p:cNvSpPr>
            <a:spLocks noGrp="1"/>
          </p:cNvSpPr>
          <p:nvPr>
            <p:ph type="ctrTitle"/>
          </p:nvPr>
        </p:nvSpPr>
        <p:spPr>
          <a:xfrm>
            <a:off x="89850" y="49555"/>
            <a:ext cx="9819249" cy="1447942"/>
          </a:xfrm>
        </p:spPr>
        <p:txBody>
          <a:bodyPr>
            <a:normAutofit/>
          </a:bodyPr>
          <a:lstStyle/>
          <a:p>
            <a:pPr algn="l"/>
            <a:r>
              <a:rPr lang="pt-BR" sz="4000" dirty="0">
                <a:solidFill>
                  <a:schemeClr val="bg1"/>
                </a:solidFill>
                <a:latin typeface="Panton ExtraBold" panose="00000900000000000000" pitchFamily="50" charset="0"/>
              </a:rPr>
              <a:t>III - A VIDA PESSOAL E FAMILIAR DO CRENTE AVIVADO</a:t>
            </a:r>
          </a:p>
        </p:txBody>
      </p:sp>
      <p:sp>
        <p:nvSpPr>
          <p:cNvPr id="11" name="Retângulo 10">
            <a:extLst>
              <a:ext uri="{FF2B5EF4-FFF2-40B4-BE49-F238E27FC236}">
                <a16:creationId xmlns:a16="http://schemas.microsoft.com/office/drawing/2014/main" id="{5EA6DBC3-BCDB-4F15-B05F-15F1A619ACEE}"/>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bg1"/>
                </a:solidFill>
                <a:latin typeface="Abadi" panose="020B0604020104020204" pitchFamily="34" charset="0"/>
              </a:rPr>
              <a:t>Pr. Daladier Lima</a:t>
            </a:r>
          </a:p>
        </p:txBody>
      </p:sp>
      <p:sp>
        <p:nvSpPr>
          <p:cNvPr id="8" name="Retângulo 7">
            <a:extLst>
              <a:ext uri="{FF2B5EF4-FFF2-40B4-BE49-F238E27FC236}">
                <a16:creationId xmlns:a16="http://schemas.microsoft.com/office/drawing/2014/main" id="{BD0C8126-80AC-4F5B-A181-B9A50227970E}"/>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bg1"/>
                </a:solidFill>
                <a:latin typeface="Abadi" panose="020B0604020104020204" pitchFamily="34" charset="0"/>
              </a:rPr>
              <a:t>Pr. Daladier Lima</a:t>
            </a:r>
          </a:p>
        </p:txBody>
      </p:sp>
      <p:pic>
        <p:nvPicPr>
          <p:cNvPr id="13" name="Imagem 12" descr="Homem de terno e óculos&#10;&#10;Descrição gerada automaticamente">
            <a:extLst>
              <a:ext uri="{FF2B5EF4-FFF2-40B4-BE49-F238E27FC236}">
                <a16:creationId xmlns:a16="http://schemas.microsoft.com/office/drawing/2014/main" id="{9D2CB5C5-E705-4F54-9620-32BF2A12F9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68964" y="256168"/>
            <a:ext cx="969573" cy="969573"/>
          </a:xfrm>
          <a:prstGeom prst="rect">
            <a:avLst/>
          </a:prstGeom>
        </p:spPr>
      </p:pic>
      <p:sp>
        <p:nvSpPr>
          <p:cNvPr id="5" name="CaixaDeTexto 4">
            <a:extLst>
              <a:ext uri="{FF2B5EF4-FFF2-40B4-BE49-F238E27FC236}">
                <a16:creationId xmlns:a16="http://schemas.microsoft.com/office/drawing/2014/main" id="{0823D7C2-6D80-8F1E-715C-0ED61A3A13C1}"/>
              </a:ext>
            </a:extLst>
          </p:cNvPr>
          <p:cNvSpPr txBox="1"/>
          <p:nvPr/>
        </p:nvSpPr>
        <p:spPr>
          <a:xfrm>
            <a:off x="615787" y="1997999"/>
            <a:ext cx="10952921" cy="3539430"/>
          </a:xfrm>
          <a:prstGeom prst="rect">
            <a:avLst/>
          </a:prstGeom>
          <a:noFill/>
        </p:spPr>
        <p:txBody>
          <a:bodyPr wrap="square" rtlCol="0">
            <a:spAutoFit/>
          </a:bodyPr>
          <a:lstStyle/>
          <a:p>
            <a:r>
              <a:rPr lang="pt-BR" sz="2800" dirty="0">
                <a:latin typeface="Panton Bold" panose="00000800000000000000" pitchFamily="2" charset="0"/>
              </a:rPr>
              <a:t>4. </a:t>
            </a:r>
            <a:r>
              <a:rPr lang="pt-BR" sz="2800" dirty="0">
                <a:solidFill>
                  <a:schemeClr val="accent1"/>
                </a:solidFill>
                <a:latin typeface="Panton Bold" panose="00000800000000000000" pitchFamily="2" charset="0"/>
              </a:rPr>
              <a:t>Os efeitos do avivamento na vida pessoal.</a:t>
            </a:r>
            <a:r>
              <a:rPr lang="pt-BR" sz="2800" dirty="0">
                <a:latin typeface="Panton" panose="00000500000000000000" pitchFamily="2" charset="0"/>
              </a:rPr>
              <a:t> O crente avivado e alegre (Ed. 3.11-13). A alegria do Senhor produz fortalecimento espiritual no interior do crente fiel, em todas as situações da vida e, por isso, ele é forte (Ne 8.10). Semelhantemente a </a:t>
            </a:r>
            <a:r>
              <a:rPr lang="pt-BR" sz="2800" dirty="0" err="1">
                <a:latin typeface="Panton" panose="00000500000000000000" pitchFamily="2" charset="0"/>
              </a:rPr>
              <a:t>Sadraque</a:t>
            </a:r>
            <a:r>
              <a:rPr lang="pt-BR" sz="2800" dirty="0">
                <a:latin typeface="Panton" panose="00000500000000000000" pitchFamily="2" charset="0"/>
              </a:rPr>
              <a:t>, </a:t>
            </a:r>
            <a:r>
              <a:rPr lang="pt-BR" sz="2800" dirty="0" err="1">
                <a:latin typeface="Panton" panose="00000500000000000000" pitchFamily="2" charset="0"/>
              </a:rPr>
              <a:t>Mesaque</a:t>
            </a:r>
            <a:r>
              <a:rPr lang="pt-BR" sz="2800" dirty="0">
                <a:latin typeface="Panton" panose="00000500000000000000" pitchFamily="2" charset="0"/>
              </a:rPr>
              <a:t>, </a:t>
            </a:r>
            <a:r>
              <a:rPr lang="pt-BR" sz="2800" dirty="0" err="1">
                <a:latin typeface="Panton" panose="00000500000000000000" pitchFamily="2" charset="0"/>
              </a:rPr>
              <a:t>Abede</a:t>
            </a:r>
            <a:r>
              <a:rPr lang="pt-BR" sz="2800" dirty="0">
                <a:latin typeface="Panton" panose="00000500000000000000" pitchFamily="2" charset="0"/>
              </a:rPr>
              <a:t>-Nego e Daniel, o crente avivado não teme a morte (</a:t>
            </a:r>
            <a:r>
              <a:rPr lang="pt-BR" sz="2800" dirty="0" err="1">
                <a:latin typeface="Panton" panose="00000500000000000000" pitchFamily="2" charset="0"/>
              </a:rPr>
              <a:t>Dn</a:t>
            </a:r>
            <a:r>
              <a:rPr lang="pt-BR" sz="2800" dirty="0">
                <a:latin typeface="Panton" panose="00000500000000000000" pitchFamily="2" charset="0"/>
              </a:rPr>
              <a:t> 3.12; 19-26; </a:t>
            </a:r>
            <a:r>
              <a:rPr lang="pt-BR" sz="2800" dirty="0" err="1">
                <a:latin typeface="Panton" panose="00000500000000000000" pitchFamily="2" charset="0"/>
              </a:rPr>
              <a:t>Dn</a:t>
            </a:r>
            <a:r>
              <a:rPr lang="pt-BR" sz="2800" dirty="0">
                <a:latin typeface="Panton" panose="00000500000000000000" pitchFamily="2" charset="0"/>
              </a:rPr>
              <a:t> 6.1-10). E, finalmente, o crente avivado é santo, uma condição indispensável para ver Deus, pois sem santificação ninguém verá O Senhor” (</a:t>
            </a:r>
            <a:r>
              <a:rPr lang="pt-BR" sz="2800" dirty="0" err="1">
                <a:latin typeface="Panton" panose="00000500000000000000" pitchFamily="2" charset="0"/>
              </a:rPr>
              <a:t>Hb</a:t>
            </a:r>
            <a:r>
              <a:rPr lang="pt-BR" sz="2800" dirty="0">
                <a:latin typeface="Panton" panose="00000500000000000000" pitchFamily="2" charset="0"/>
              </a:rPr>
              <a:t> 12.14; 1 </a:t>
            </a:r>
            <a:r>
              <a:rPr lang="pt-BR" sz="2800" dirty="0" err="1">
                <a:latin typeface="Panton" panose="00000500000000000000" pitchFamily="2" charset="0"/>
              </a:rPr>
              <a:t>Pe</a:t>
            </a:r>
            <a:r>
              <a:rPr lang="pt-BR" sz="2800" dirty="0">
                <a:latin typeface="Panton" panose="00000500000000000000" pitchFamily="2" charset="0"/>
              </a:rPr>
              <a:t> 1.15,16).</a:t>
            </a:r>
            <a:endParaRPr lang="pt-BR" sz="2800" dirty="0">
              <a:solidFill>
                <a:schemeClr val="accent1"/>
              </a:solidFill>
              <a:latin typeface="Panton" panose="00000500000000000000" pitchFamily="2" charset="0"/>
            </a:endParaRPr>
          </a:p>
        </p:txBody>
      </p:sp>
    </p:spTree>
    <p:extLst>
      <p:ext uri="{BB962C8B-B14F-4D97-AF65-F5344CB8AC3E}">
        <p14:creationId xmlns:p14="http://schemas.microsoft.com/office/powerpoint/2010/main" val="505542822"/>
      </p:ext>
    </p:extLst>
  </p:cSld>
  <p:clrMapOvr>
    <a:masterClrMapping/>
  </p:clrMapOvr>
  <p:transition spd="slow">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uxograma: Processo 3">
            <a:extLst>
              <a:ext uri="{FF2B5EF4-FFF2-40B4-BE49-F238E27FC236}">
                <a16:creationId xmlns:a16="http://schemas.microsoft.com/office/drawing/2014/main" id="{4CCD8DB1-39F5-B4E1-95F5-5D4A654E70E4}"/>
              </a:ext>
            </a:extLst>
          </p:cNvPr>
          <p:cNvSpPr/>
          <p:nvPr/>
        </p:nvSpPr>
        <p:spPr>
          <a:xfrm>
            <a:off x="-3751" y="0"/>
            <a:ext cx="12195750" cy="1659346"/>
          </a:xfrm>
          <a:prstGeom prst="flowChartProcess">
            <a:avLst/>
          </a:prstGeom>
          <a:blipFill dpi="0" rotWithShape="1">
            <a:blip r:embed="rId2">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pic>
        <p:nvPicPr>
          <p:cNvPr id="3" name="Picture 2" descr="Temas para culto de Avivamento">
            <a:extLst>
              <a:ext uri="{FF2B5EF4-FFF2-40B4-BE49-F238E27FC236}">
                <a16:creationId xmlns:a16="http://schemas.microsoft.com/office/drawing/2014/main" id="{5C0C6602-C68D-2700-13C5-D8674C38E8E7}"/>
              </a:ext>
            </a:extLst>
          </p:cNvPr>
          <p:cNvPicPr>
            <a:picLocks noChangeAspect="1" noChangeArrowheads="1"/>
          </p:cNvPicPr>
          <p:nvPr/>
        </p:nvPicPr>
        <p:blipFill>
          <a:blip r:embed="rId3">
            <a:alphaModFix amt="20000"/>
            <a:extLst>
              <a:ext uri="{28A0092B-C50C-407E-A947-70E740481C1C}">
                <a14:useLocalDpi xmlns:a14="http://schemas.microsoft.com/office/drawing/2010/main" val="0"/>
              </a:ext>
            </a:extLst>
          </a:blip>
          <a:srcRect/>
          <a:stretch>
            <a:fillRect/>
          </a:stretch>
        </p:blipFill>
        <p:spPr bwMode="auto">
          <a:xfrm>
            <a:off x="-3751" y="0"/>
            <a:ext cx="12191999" cy="6860967"/>
          </a:xfrm>
          <a:prstGeom prst="rect">
            <a:avLst/>
          </a:prstGeom>
          <a:noFill/>
          <a:extLst>
            <a:ext uri="{909E8E84-426E-40DD-AFC4-6F175D3DCCD1}">
              <a14:hiddenFill xmlns:a14="http://schemas.microsoft.com/office/drawing/2010/main">
                <a:solidFill>
                  <a:srgbClr val="FFFFFF"/>
                </a:solidFill>
              </a14:hiddenFill>
            </a:ext>
          </a:extLst>
        </p:spPr>
      </p:pic>
      <p:sp>
        <p:nvSpPr>
          <p:cNvPr id="16" name="Título 15">
            <a:extLst>
              <a:ext uri="{FF2B5EF4-FFF2-40B4-BE49-F238E27FC236}">
                <a16:creationId xmlns:a16="http://schemas.microsoft.com/office/drawing/2014/main" id="{CB554169-CB08-4B92-A1EE-27A5D20D150E}"/>
              </a:ext>
            </a:extLst>
          </p:cNvPr>
          <p:cNvSpPr>
            <a:spLocks noGrp="1"/>
          </p:cNvSpPr>
          <p:nvPr>
            <p:ph type="ctrTitle"/>
          </p:nvPr>
        </p:nvSpPr>
        <p:spPr>
          <a:xfrm>
            <a:off x="89850" y="49555"/>
            <a:ext cx="9819249" cy="1447942"/>
          </a:xfrm>
        </p:spPr>
        <p:txBody>
          <a:bodyPr>
            <a:normAutofit/>
          </a:bodyPr>
          <a:lstStyle/>
          <a:p>
            <a:pPr algn="l"/>
            <a:r>
              <a:rPr lang="pt-BR" sz="4000" dirty="0">
                <a:solidFill>
                  <a:schemeClr val="bg1"/>
                </a:solidFill>
                <a:latin typeface="Panton ExtraBold" panose="00000900000000000000" pitchFamily="50" charset="0"/>
              </a:rPr>
              <a:t>CONCLUSÃO</a:t>
            </a:r>
          </a:p>
        </p:txBody>
      </p:sp>
      <p:sp>
        <p:nvSpPr>
          <p:cNvPr id="11" name="Retângulo 10">
            <a:extLst>
              <a:ext uri="{FF2B5EF4-FFF2-40B4-BE49-F238E27FC236}">
                <a16:creationId xmlns:a16="http://schemas.microsoft.com/office/drawing/2014/main" id="{5EA6DBC3-BCDB-4F15-B05F-15F1A619ACEE}"/>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bg1"/>
                </a:solidFill>
                <a:latin typeface="Abadi" panose="020B0604020104020204" pitchFamily="34" charset="0"/>
              </a:rPr>
              <a:t>Pr. Daladier Lima</a:t>
            </a:r>
          </a:p>
        </p:txBody>
      </p:sp>
      <p:sp>
        <p:nvSpPr>
          <p:cNvPr id="8" name="Retângulo 7">
            <a:extLst>
              <a:ext uri="{FF2B5EF4-FFF2-40B4-BE49-F238E27FC236}">
                <a16:creationId xmlns:a16="http://schemas.microsoft.com/office/drawing/2014/main" id="{BD0C8126-80AC-4F5B-A181-B9A50227970E}"/>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bg1"/>
                </a:solidFill>
                <a:latin typeface="Abadi" panose="020B0604020104020204" pitchFamily="34" charset="0"/>
              </a:rPr>
              <a:t>Pr. Daladier Lima</a:t>
            </a:r>
          </a:p>
        </p:txBody>
      </p:sp>
      <p:pic>
        <p:nvPicPr>
          <p:cNvPr id="13" name="Imagem 12" descr="Homem de terno e óculos&#10;&#10;Descrição gerada automaticamente">
            <a:extLst>
              <a:ext uri="{FF2B5EF4-FFF2-40B4-BE49-F238E27FC236}">
                <a16:creationId xmlns:a16="http://schemas.microsoft.com/office/drawing/2014/main" id="{9D2CB5C5-E705-4F54-9620-32BF2A12F9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68964" y="256168"/>
            <a:ext cx="969573" cy="969573"/>
          </a:xfrm>
          <a:prstGeom prst="rect">
            <a:avLst/>
          </a:prstGeom>
        </p:spPr>
      </p:pic>
      <p:sp>
        <p:nvSpPr>
          <p:cNvPr id="5" name="CaixaDeTexto 4">
            <a:extLst>
              <a:ext uri="{FF2B5EF4-FFF2-40B4-BE49-F238E27FC236}">
                <a16:creationId xmlns:a16="http://schemas.microsoft.com/office/drawing/2014/main" id="{0823D7C2-6D80-8F1E-715C-0ED61A3A13C1}"/>
              </a:ext>
            </a:extLst>
          </p:cNvPr>
          <p:cNvSpPr txBox="1"/>
          <p:nvPr/>
        </p:nvSpPr>
        <p:spPr>
          <a:xfrm>
            <a:off x="615787" y="1997999"/>
            <a:ext cx="10952921" cy="2246769"/>
          </a:xfrm>
          <a:prstGeom prst="rect">
            <a:avLst/>
          </a:prstGeom>
          <a:noFill/>
        </p:spPr>
        <p:txBody>
          <a:bodyPr wrap="square" rtlCol="0">
            <a:spAutoFit/>
          </a:bodyPr>
          <a:lstStyle/>
          <a:p>
            <a:r>
              <a:rPr lang="pt-BR" sz="2800" dirty="0">
                <a:latin typeface="Panton Bold" panose="00000800000000000000" pitchFamily="2" charset="0"/>
              </a:rPr>
              <a:t>Nos Salmos, podemos ver como Davi demonstrou uma realidade de forma bem expressiva de um avivamento espiritual diante de Deus. Assim, todo crente pode ter uma vida pessoal avivada, desde que em todos os momentos e lugares, esteja em comunhão estreita com o Senhor.</a:t>
            </a:r>
            <a:endParaRPr lang="pt-BR" sz="2800" dirty="0">
              <a:solidFill>
                <a:schemeClr val="accent1"/>
              </a:solidFill>
              <a:latin typeface="Panton Bold" panose="00000800000000000000" pitchFamily="2" charset="0"/>
            </a:endParaRPr>
          </a:p>
        </p:txBody>
      </p:sp>
    </p:spTree>
    <p:extLst>
      <p:ext uri="{BB962C8B-B14F-4D97-AF65-F5344CB8AC3E}">
        <p14:creationId xmlns:p14="http://schemas.microsoft.com/office/powerpoint/2010/main" val="252377835"/>
      </p:ext>
    </p:extLst>
  </p:cSld>
  <p:clrMapOvr>
    <a:masterClrMapping/>
  </p:clrMapOvr>
  <p:transition spd="slow">
    <p:push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uxograma: Processo 3">
            <a:extLst>
              <a:ext uri="{FF2B5EF4-FFF2-40B4-BE49-F238E27FC236}">
                <a16:creationId xmlns:a16="http://schemas.microsoft.com/office/drawing/2014/main" id="{7982B633-3F09-B72D-7838-68AD385B6EC1}"/>
              </a:ext>
            </a:extLst>
          </p:cNvPr>
          <p:cNvSpPr/>
          <p:nvPr/>
        </p:nvSpPr>
        <p:spPr>
          <a:xfrm>
            <a:off x="-3751" y="0"/>
            <a:ext cx="12195750" cy="1659346"/>
          </a:xfrm>
          <a:prstGeom prst="flowChartProcess">
            <a:avLst/>
          </a:prstGeom>
          <a:blipFill dpi="0" rotWithShape="1">
            <a:blip r:embed="rId2">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pic>
        <p:nvPicPr>
          <p:cNvPr id="3" name="Picture 2" descr="Temas para culto de Avivamento">
            <a:extLst>
              <a:ext uri="{FF2B5EF4-FFF2-40B4-BE49-F238E27FC236}">
                <a16:creationId xmlns:a16="http://schemas.microsoft.com/office/drawing/2014/main" id="{5C0C6602-C68D-2700-13C5-D8674C38E8E7}"/>
              </a:ext>
            </a:extLst>
          </p:cNvPr>
          <p:cNvPicPr>
            <a:picLocks noChangeAspect="1" noChangeArrowheads="1"/>
          </p:cNvPicPr>
          <p:nvPr/>
        </p:nvPicPr>
        <p:blipFill>
          <a:blip r:embed="rId3">
            <a:alphaModFix amt="20000"/>
            <a:extLst>
              <a:ext uri="{28A0092B-C50C-407E-A947-70E740481C1C}">
                <a14:useLocalDpi xmlns:a14="http://schemas.microsoft.com/office/drawing/2010/main" val="0"/>
              </a:ext>
            </a:extLst>
          </a:blip>
          <a:srcRect/>
          <a:stretch>
            <a:fillRect/>
          </a:stretch>
        </p:blipFill>
        <p:spPr bwMode="auto">
          <a:xfrm>
            <a:off x="-3751" y="0"/>
            <a:ext cx="12191999" cy="6860967"/>
          </a:xfrm>
          <a:prstGeom prst="rect">
            <a:avLst/>
          </a:prstGeom>
          <a:noFill/>
          <a:extLst>
            <a:ext uri="{909E8E84-426E-40DD-AFC4-6F175D3DCCD1}">
              <a14:hiddenFill xmlns:a14="http://schemas.microsoft.com/office/drawing/2010/main">
                <a:solidFill>
                  <a:srgbClr val="FFFFFF"/>
                </a:solidFill>
              </a14:hiddenFill>
            </a:ext>
          </a:extLst>
        </p:spPr>
      </p:pic>
      <p:sp>
        <p:nvSpPr>
          <p:cNvPr id="16" name="Título 15">
            <a:extLst>
              <a:ext uri="{FF2B5EF4-FFF2-40B4-BE49-F238E27FC236}">
                <a16:creationId xmlns:a16="http://schemas.microsoft.com/office/drawing/2014/main" id="{CB554169-CB08-4B92-A1EE-27A5D20D150E}"/>
              </a:ext>
            </a:extLst>
          </p:cNvPr>
          <p:cNvSpPr>
            <a:spLocks noGrp="1"/>
          </p:cNvSpPr>
          <p:nvPr>
            <p:ph type="ctrTitle"/>
          </p:nvPr>
        </p:nvSpPr>
        <p:spPr>
          <a:xfrm>
            <a:off x="89850" y="49555"/>
            <a:ext cx="9819249" cy="1447942"/>
          </a:xfrm>
        </p:spPr>
        <p:txBody>
          <a:bodyPr>
            <a:normAutofit/>
          </a:bodyPr>
          <a:lstStyle/>
          <a:p>
            <a:pPr algn="l"/>
            <a:r>
              <a:rPr lang="pt-BR" sz="4000" dirty="0">
                <a:solidFill>
                  <a:schemeClr val="bg1"/>
                </a:solidFill>
                <a:latin typeface="Panton ExtraBold" panose="00000900000000000000" pitchFamily="50" charset="0"/>
              </a:rPr>
              <a:t>QUESTIONÁRIO</a:t>
            </a:r>
          </a:p>
        </p:txBody>
      </p:sp>
      <p:sp>
        <p:nvSpPr>
          <p:cNvPr id="11" name="Retângulo 10">
            <a:extLst>
              <a:ext uri="{FF2B5EF4-FFF2-40B4-BE49-F238E27FC236}">
                <a16:creationId xmlns:a16="http://schemas.microsoft.com/office/drawing/2014/main" id="{5EA6DBC3-BCDB-4F15-B05F-15F1A619ACEE}"/>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bg1"/>
                </a:solidFill>
                <a:latin typeface="Abadi" panose="020B0604020104020204" pitchFamily="34" charset="0"/>
              </a:rPr>
              <a:t>Pr. Daladier Lima</a:t>
            </a:r>
          </a:p>
        </p:txBody>
      </p:sp>
      <p:sp>
        <p:nvSpPr>
          <p:cNvPr id="8" name="Retângulo 7">
            <a:extLst>
              <a:ext uri="{FF2B5EF4-FFF2-40B4-BE49-F238E27FC236}">
                <a16:creationId xmlns:a16="http://schemas.microsoft.com/office/drawing/2014/main" id="{BD0C8126-80AC-4F5B-A181-B9A50227970E}"/>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bg1"/>
                </a:solidFill>
                <a:latin typeface="Abadi" panose="020B0604020104020204" pitchFamily="34" charset="0"/>
              </a:rPr>
              <a:t>Pr. Daladier Lima</a:t>
            </a:r>
          </a:p>
        </p:txBody>
      </p:sp>
      <p:pic>
        <p:nvPicPr>
          <p:cNvPr id="13" name="Imagem 12" descr="Homem de terno e óculos&#10;&#10;Descrição gerada automaticamente">
            <a:extLst>
              <a:ext uri="{FF2B5EF4-FFF2-40B4-BE49-F238E27FC236}">
                <a16:creationId xmlns:a16="http://schemas.microsoft.com/office/drawing/2014/main" id="{9D2CB5C5-E705-4F54-9620-32BF2A12F9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68964" y="256168"/>
            <a:ext cx="969573" cy="969573"/>
          </a:xfrm>
          <a:prstGeom prst="rect">
            <a:avLst/>
          </a:prstGeom>
        </p:spPr>
      </p:pic>
      <p:sp>
        <p:nvSpPr>
          <p:cNvPr id="5" name="CaixaDeTexto 4">
            <a:extLst>
              <a:ext uri="{FF2B5EF4-FFF2-40B4-BE49-F238E27FC236}">
                <a16:creationId xmlns:a16="http://schemas.microsoft.com/office/drawing/2014/main" id="{0823D7C2-6D80-8F1E-715C-0ED61A3A13C1}"/>
              </a:ext>
            </a:extLst>
          </p:cNvPr>
          <p:cNvSpPr txBox="1"/>
          <p:nvPr/>
        </p:nvSpPr>
        <p:spPr>
          <a:xfrm>
            <a:off x="615787" y="1997999"/>
            <a:ext cx="10952921" cy="4493538"/>
          </a:xfrm>
          <a:prstGeom prst="rect">
            <a:avLst/>
          </a:prstGeom>
          <a:noFill/>
        </p:spPr>
        <p:txBody>
          <a:bodyPr wrap="square" rtlCol="0">
            <a:spAutoFit/>
          </a:bodyPr>
          <a:lstStyle/>
          <a:p>
            <a:r>
              <a:rPr lang="pt-BR" sz="2600" dirty="0">
                <a:latin typeface="Panton Bold" panose="00000800000000000000" pitchFamily="2" charset="0"/>
              </a:rPr>
              <a:t>1- Qual é o anseio do salmista? </a:t>
            </a:r>
          </a:p>
          <a:p>
            <a:r>
              <a:rPr lang="pt-BR" sz="2600" dirty="0">
                <a:latin typeface="Panton" panose="00000500000000000000" pitchFamily="2" charset="0"/>
              </a:rPr>
              <a:t>O salmista também tinha o anseio em ver a “fortaleza” e a “glória” de Deus, como ele pode contemplar no santuário (</a:t>
            </a:r>
            <a:r>
              <a:rPr lang="pt-BR" sz="2600" dirty="0" err="1">
                <a:latin typeface="Panton" panose="00000500000000000000" pitchFamily="2" charset="0"/>
              </a:rPr>
              <a:t>Sl</a:t>
            </a:r>
            <a:r>
              <a:rPr lang="pt-BR" sz="2600" dirty="0">
                <a:latin typeface="Panton" panose="00000500000000000000" pitchFamily="2" charset="0"/>
              </a:rPr>
              <a:t> 63.2).</a:t>
            </a:r>
          </a:p>
          <a:p>
            <a:r>
              <a:rPr lang="pt-BR" sz="2600" dirty="0">
                <a:latin typeface="Panton Bold" panose="00000800000000000000" pitchFamily="2" charset="0"/>
              </a:rPr>
              <a:t>2- O que o salmista afirma em Salmos 63.5? </a:t>
            </a:r>
            <a:r>
              <a:rPr lang="pt-BR" sz="2600" dirty="0">
                <a:latin typeface="Panton" panose="00000500000000000000" pitchFamily="2" charset="0"/>
              </a:rPr>
              <a:t>O salmista também afirma que a sua alma se fartará com a presença de Deus e sua boca louvará ao Senhor da vida (</a:t>
            </a:r>
            <a:r>
              <a:rPr lang="pt-BR" sz="2600" dirty="0" err="1">
                <a:latin typeface="Panton" panose="00000500000000000000" pitchFamily="2" charset="0"/>
              </a:rPr>
              <a:t>Sl</a:t>
            </a:r>
            <a:r>
              <a:rPr lang="pt-BR" sz="2600" dirty="0">
                <a:latin typeface="Panton" panose="00000500000000000000" pitchFamily="2" charset="0"/>
              </a:rPr>
              <a:t> 63-5).</a:t>
            </a:r>
          </a:p>
          <a:p>
            <a:r>
              <a:rPr lang="pt-BR" sz="2600" dirty="0">
                <a:latin typeface="Panton Bold" panose="00000800000000000000" pitchFamily="2" charset="0"/>
              </a:rPr>
              <a:t>3- Quais elementos encontramos como modelo espiritual para o crente</a:t>
            </a:r>
            <a:r>
              <a:rPr lang="pt-BR" sz="2600" dirty="0">
                <a:latin typeface="Panton" panose="00000500000000000000" pitchFamily="2" charset="0"/>
              </a:rPr>
              <a:t>? </a:t>
            </a:r>
          </a:p>
          <a:p>
            <a:r>
              <a:rPr lang="pt-BR" sz="2600" dirty="0">
                <a:latin typeface="Panton" panose="00000500000000000000" pitchFamily="2" charset="0"/>
              </a:rPr>
              <a:t>A prática da oração e da leitura devocional das Escrituras.</a:t>
            </a:r>
          </a:p>
          <a:p>
            <a:r>
              <a:rPr lang="pt-BR" sz="2600" dirty="0">
                <a:latin typeface="Panton Bold" panose="00000800000000000000" pitchFamily="2" charset="0"/>
              </a:rPr>
              <a:t>4- Por que o crente avivado deve ler e estudar a Bíblia? </a:t>
            </a:r>
          </a:p>
          <a:p>
            <a:r>
              <a:rPr lang="pt-BR" sz="2600" dirty="0">
                <a:latin typeface="Panton" panose="00000500000000000000" pitchFamily="2" charset="0"/>
              </a:rPr>
              <a:t>O crente avivado deve ler e estudar diariamente a Bíblia porque é preciso para entender, absorver e viver seus preciosos ensinamentos.</a:t>
            </a:r>
          </a:p>
        </p:txBody>
      </p:sp>
    </p:spTree>
    <p:extLst>
      <p:ext uri="{BB962C8B-B14F-4D97-AF65-F5344CB8AC3E}">
        <p14:creationId xmlns:p14="http://schemas.microsoft.com/office/powerpoint/2010/main" val="1156464423"/>
      </p:ext>
    </p:extLst>
  </p:cSld>
  <p:clrMapOvr>
    <a:masterClrMapping/>
  </p:clrMapOvr>
  <p:transition spd="slow">
    <p:push di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uxograma: Processo 3">
            <a:extLst>
              <a:ext uri="{FF2B5EF4-FFF2-40B4-BE49-F238E27FC236}">
                <a16:creationId xmlns:a16="http://schemas.microsoft.com/office/drawing/2014/main" id="{7982B633-3F09-B72D-7838-68AD385B6EC1}"/>
              </a:ext>
            </a:extLst>
          </p:cNvPr>
          <p:cNvSpPr/>
          <p:nvPr/>
        </p:nvSpPr>
        <p:spPr>
          <a:xfrm>
            <a:off x="-3751" y="0"/>
            <a:ext cx="12195750" cy="1659346"/>
          </a:xfrm>
          <a:prstGeom prst="flowChartProcess">
            <a:avLst/>
          </a:prstGeom>
          <a:blipFill dpi="0" rotWithShape="1">
            <a:blip r:embed="rId2">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pic>
        <p:nvPicPr>
          <p:cNvPr id="3" name="Picture 2" descr="Temas para culto de Avivamento">
            <a:extLst>
              <a:ext uri="{FF2B5EF4-FFF2-40B4-BE49-F238E27FC236}">
                <a16:creationId xmlns:a16="http://schemas.microsoft.com/office/drawing/2014/main" id="{5C0C6602-C68D-2700-13C5-D8674C38E8E7}"/>
              </a:ext>
            </a:extLst>
          </p:cNvPr>
          <p:cNvPicPr>
            <a:picLocks noChangeAspect="1" noChangeArrowheads="1"/>
          </p:cNvPicPr>
          <p:nvPr/>
        </p:nvPicPr>
        <p:blipFill>
          <a:blip r:embed="rId3">
            <a:alphaModFix amt="20000"/>
            <a:extLst>
              <a:ext uri="{28A0092B-C50C-407E-A947-70E740481C1C}">
                <a14:useLocalDpi xmlns:a14="http://schemas.microsoft.com/office/drawing/2010/main" val="0"/>
              </a:ext>
            </a:extLst>
          </a:blip>
          <a:srcRect/>
          <a:stretch>
            <a:fillRect/>
          </a:stretch>
        </p:blipFill>
        <p:spPr bwMode="auto">
          <a:xfrm>
            <a:off x="-3751" y="0"/>
            <a:ext cx="12191999" cy="6860967"/>
          </a:xfrm>
          <a:prstGeom prst="rect">
            <a:avLst/>
          </a:prstGeom>
          <a:noFill/>
          <a:extLst>
            <a:ext uri="{909E8E84-426E-40DD-AFC4-6F175D3DCCD1}">
              <a14:hiddenFill xmlns:a14="http://schemas.microsoft.com/office/drawing/2010/main">
                <a:solidFill>
                  <a:srgbClr val="FFFFFF"/>
                </a:solidFill>
              </a14:hiddenFill>
            </a:ext>
          </a:extLst>
        </p:spPr>
      </p:pic>
      <p:sp>
        <p:nvSpPr>
          <p:cNvPr id="16" name="Título 15">
            <a:extLst>
              <a:ext uri="{FF2B5EF4-FFF2-40B4-BE49-F238E27FC236}">
                <a16:creationId xmlns:a16="http://schemas.microsoft.com/office/drawing/2014/main" id="{CB554169-CB08-4B92-A1EE-27A5D20D150E}"/>
              </a:ext>
            </a:extLst>
          </p:cNvPr>
          <p:cNvSpPr>
            <a:spLocks noGrp="1"/>
          </p:cNvSpPr>
          <p:nvPr>
            <p:ph type="ctrTitle"/>
          </p:nvPr>
        </p:nvSpPr>
        <p:spPr>
          <a:xfrm>
            <a:off x="89850" y="49555"/>
            <a:ext cx="9819249" cy="1447942"/>
          </a:xfrm>
        </p:spPr>
        <p:txBody>
          <a:bodyPr>
            <a:normAutofit/>
          </a:bodyPr>
          <a:lstStyle/>
          <a:p>
            <a:pPr algn="l"/>
            <a:r>
              <a:rPr lang="pt-BR" sz="4000" dirty="0">
                <a:solidFill>
                  <a:schemeClr val="bg1"/>
                </a:solidFill>
                <a:latin typeface="Panton ExtraBold" panose="00000900000000000000" pitchFamily="50" charset="0"/>
              </a:rPr>
              <a:t>QUESTIONÁRIO</a:t>
            </a:r>
          </a:p>
        </p:txBody>
      </p:sp>
      <p:sp>
        <p:nvSpPr>
          <p:cNvPr id="11" name="Retângulo 10">
            <a:extLst>
              <a:ext uri="{FF2B5EF4-FFF2-40B4-BE49-F238E27FC236}">
                <a16:creationId xmlns:a16="http://schemas.microsoft.com/office/drawing/2014/main" id="{5EA6DBC3-BCDB-4F15-B05F-15F1A619ACEE}"/>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bg1"/>
                </a:solidFill>
                <a:latin typeface="Abadi" panose="020B0604020104020204" pitchFamily="34" charset="0"/>
              </a:rPr>
              <a:t>Pr. Daladier Lima</a:t>
            </a:r>
          </a:p>
        </p:txBody>
      </p:sp>
      <p:sp>
        <p:nvSpPr>
          <p:cNvPr id="8" name="Retângulo 7">
            <a:extLst>
              <a:ext uri="{FF2B5EF4-FFF2-40B4-BE49-F238E27FC236}">
                <a16:creationId xmlns:a16="http://schemas.microsoft.com/office/drawing/2014/main" id="{BD0C8126-80AC-4F5B-A181-B9A50227970E}"/>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bg1"/>
                </a:solidFill>
                <a:latin typeface="Abadi" panose="020B0604020104020204" pitchFamily="34" charset="0"/>
              </a:rPr>
              <a:t>Pr. Daladier Lima</a:t>
            </a:r>
          </a:p>
        </p:txBody>
      </p:sp>
      <p:pic>
        <p:nvPicPr>
          <p:cNvPr id="13" name="Imagem 12" descr="Homem de terno e óculos&#10;&#10;Descrição gerada automaticamente">
            <a:extLst>
              <a:ext uri="{FF2B5EF4-FFF2-40B4-BE49-F238E27FC236}">
                <a16:creationId xmlns:a16="http://schemas.microsoft.com/office/drawing/2014/main" id="{9D2CB5C5-E705-4F54-9620-32BF2A12F9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68964" y="256168"/>
            <a:ext cx="969573" cy="969573"/>
          </a:xfrm>
          <a:prstGeom prst="rect">
            <a:avLst/>
          </a:prstGeom>
        </p:spPr>
      </p:pic>
      <p:sp>
        <p:nvSpPr>
          <p:cNvPr id="5" name="CaixaDeTexto 4">
            <a:extLst>
              <a:ext uri="{FF2B5EF4-FFF2-40B4-BE49-F238E27FC236}">
                <a16:creationId xmlns:a16="http://schemas.microsoft.com/office/drawing/2014/main" id="{0823D7C2-6D80-8F1E-715C-0ED61A3A13C1}"/>
              </a:ext>
            </a:extLst>
          </p:cNvPr>
          <p:cNvSpPr txBox="1"/>
          <p:nvPr/>
        </p:nvSpPr>
        <p:spPr>
          <a:xfrm>
            <a:off x="615787" y="1997999"/>
            <a:ext cx="10952921" cy="2492990"/>
          </a:xfrm>
          <a:prstGeom prst="rect">
            <a:avLst/>
          </a:prstGeom>
          <a:noFill/>
        </p:spPr>
        <p:txBody>
          <a:bodyPr wrap="square" rtlCol="0">
            <a:spAutoFit/>
          </a:bodyPr>
          <a:lstStyle/>
          <a:p>
            <a:r>
              <a:rPr lang="pt-BR" sz="2600" dirty="0">
                <a:latin typeface="Panton Bold" panose="00000800000000000000" pitchFamily="2" charset="0"/>
              </a:rPr>
              <a:t>5- Quais aspectos relevantes devem ser desenvolvidos em nossa vida pessoal? </a:t>
            </a:r>
          </a:p>
          <a:p>
            <a:r>
              <a:rPr lang="pt-BR" sz="2600" dirty="0">
                <a:latin typeface="Panton" panose="00000500000000000000" pitchFamily="2" charset="0"/>
              </a:rPr>
              <a:t>Em suma, claramente há uma direção da Palavra de Deus para desenvolver aspectos relevantes em nossa vida pessoal: integridade (</a:t>
            </a:r>
            <a:r>
              <a:rPr lang="pt-BR" sz="2600" dirty="0" err="1">
                <a:latin typeface="Panton" panose="00000500000000000000" pitchFamily="2" charset="0"/>
              </a:rPr>
              <a:t>Mt</a:t>
            </a:r>
            <a:r>
              <a:rPr lang="pt-BR" sz="2600" dirty="0">
                <a:latin typeface="Panton" panose="00000500000000000000" pitchFamily="2" charset="0"/>
              </a:rPr>
              <a:t> 5.37; </a:t>
            </a:r>
            <a:r>
              <a:rPr lang="pt-BR" sz="2600" dirty="0" err="1">
                <a:latin typeface="Panton" panose="00000500000000000000" pitchFamily="2" charset="0"/>
              </a:rPr>
              <a:t>Tg</a:t>
            </a:r>
            <a:r>
              <a:rPr lang="pt-BR" sz="2600" dirty="0">
                <a:latin typeface="Panton" panose="00000500000000000000" pitchFamily="2" charset="0"/>
              </a:rPr>
              <a:t> 2.12); prudência no falar e no agir (</a:t>
            </a:r>
            <a:r>
              <a:rPr lang="pt-BR" sz="2600" dirty="0" err="1">
                <a:latin typeface="Panton" panose="00000500000000000000" pitchFamily="2" charset="0"/>
              </a:rPr>
              <a:t>Pv</a:t>
            </a:r>
            <a:r>
              <a:rPr lang="pt-BR" sz="2600" dirty="0">
                <a:latin typeface="Panton" panose="00000500000000000000" pitchFamily="2" charset="0"/>
              </a:rPr>
              <a:t> 25.11; </a:t>
            </a:r>
            <a:r>
              <a:rPr lang="pt-BR" sz="2600" dirty="0" err="1">
                <a:latin typeface="Panton" panose="00000500000000000000" pitchFamily="2" charset="0"/>
              </a:rPr>
              <a:t>Ec</a:t>
            </a:r>
            <a:r>
              <a:rPr lang="pt-BR" sz="2600" dirty="0">
                <a:latin typeface="Panton" panose="00000500000000000000" pitchFamily="2" charset="0"/>
              </a:rPr>
              <a:t> 3.1,7); cuidado na saúde física e emocional (3Jo 1.2)</a:t>
            </a:r>
          </a:p>
        </p:txBody>
      </p:sp>
    </p:spTree>
    <p:extLst>
      <p:ext uri="{BB962C8B-B14F-4D97-AF65-F5344CB8AC3E}">
        <p14:creationId xmlns:p14="http://schemas.microsoft.com/office/powerpoint/2010/main" val="355564959"/>
      </p:ext>
    </p:extLst>
  </p:cSld>
  <p:clrMapOvr>
    <a:masterClrMapping/>
  </p:clrMapOvr>
  <p:transition spd="slow">
    <p:push dir="u"/>
  </p:transition>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2341</TotalTime>
  <Words>2124</Words>
  <Application>Microsoft Office PowerPoint</Application>
  <PresentationFormat>Widescreen</PresentationFormat>
  <Paragraphs>116</Paragraphs>
  <Slides>22</Slides>
  <Notes>0</Notes>
  <HiddenSlides>0</HiddenSlides>
  <MMClips>0</MMClips>
  <ScaleCrop>false</ScaleCrop>
  <HeadingPairs>
    <vt:vector size="6" baseType="variant">
      <vt:variant>
        <vt:lpstr>Fontes usadas</vt:lpstr>
      </vt:variant>
      <vt:variant>
        <vt:i4>9</vt:i4>
      </vt:variant>
      <vt:variant>
        <vt:lpstr>Tema</vt:lpstr>
      </vt:variant>
      <vt:variant>
        <vt:i4>1</vt:i4>
      </vt:variant>
      <vt:variant>
        <vt:lpstr>Títulos de slides</vt:lpstr>
      </vt:variant>
      <vt:variant>
        <vt:i4>22</vt:i4>
      </vt:variant>
    </vt:vector>
  </HeadingPairs>
  <TitlesOfParts>
    <vt:vector size="32" baseType="lpstr">
      <vt:lpstr>Calibri</vt:lpstr>
      <vt:lpstr>Arial</vt:lpstr>
      <vt:lpstr>Panton Bold</vt:lpstr>
      <vt:lpstr>Montserrat ExtraLight</vt:lpstr>
      <vt:lpstr>Panton ExtraBold</vt:lpstr>
      <vt:lpstr>Calibri Light</vt:lpstr>
      <vt:lpstr>Panton Black</vt:lpstr>
      <vt:lpstr>Panton</vt:lpstr>
      <vt:lpstr>Abadi</vt:lpstr>
      <vt:lpstr>Tema do Office</vt:lpstr>
      <vt:lpstr>O Avivamento na vida pessoal</vt:lpstr>
      <vt:lpstr>TEXTO ÁUREO</vt:lpstr>
      <vt:lpstr>VERDADE PRÁTICA</vt:lpstr>
      <vt:lpstr>LEITURA DIÁRIA</vt:lpstr>
      <vt:lpstr>LEITURA BÍBLICA EM CLASSE</vt:lpstr>
      <vt:lpstr>LEITURA BÍBLICA EM CLASSE</vt:lpstr>
      <vt:lpstr>OBJETIVOS</vt:lpstr>
      <vt:lpstr>INTRODUÇÃO</vt:lpstr>
      <vt:lpstr>I - O AVIVAMENTO NA VIDA DO SALMISTA</vt:lpstr>
      <vt:lpstr>I - O AVIVAMENTO NA VIDA DO SALMISTA</vt:lpstr>
      <vt:lpstr>I - O AVIVAMENTO NA VIDA DO SALMISTA</vt:lpstr>
      <vt:lpstr>I - O AVIVAMENTO NA VIDA DO SALMISTA</vt:lpstr>
      <vt:lpstr>II - O AVIVAMENTO ESPIRITUAL DO CRENTE</vt:lpstr>
      <vt:lpstr>II - O AVIVAMENTO ESPIRITUAL DO CRENTE</vt:lpstr>
      <vt:lpstr>II - O AVIVAMENTO ESPIRITUAL DO CRENTE</vt:lpstr>
      <vt:lpstr>III - A VIDA PESSOAL E FAMILIAR DO CRENTE AVIVADO</vt:lpstr>
      <vt:lpstr>III - A VIDA PESSOAL E FAMILIAR DO CRENTE AVIVADO</vt:lpstr>
      <vt:lpstr>III - A VIDA PESSOAL E FAMILIAR DO CRENTE AVIVADO</vt:lpstr>
      <vt:lpstr>III - A VIDA PESSOAL E FAMILIAR DO CRENTE AVIVADO</vt:lpstr>
      <vt:lpstr>CONCLUSÃO</vt:lpstr>
      <vt:lpstr>QUESTIONÁRIO</vt:lpstr>
      <vt:lpstr>QUESTIONÁRIO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ILUMINAÇÃO ESPIRITUAL DO CRENTE</dc:title>
  <dc:creator>Daladier Lima Santos</dc:creator>
  <cp:lastModifiedBy>Daladier Lima Santos</cp:lastModifiedBy>
  <cp:revision>18</cp:revision>
  <dcterms:created xsi:type="dcterms:W3CDTF">2020-04-19T11:00:48Z</dcterms:created>
  <dcterms:modified xsi:type="dcterms:W3CDTF">2023-02-28T23:28:28Z</dcterms:modified>
</cp:coreProperties>
</file>