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30"/>
  </p:notesMasterIdLst>
  <p:sldIdLst>
    <p:sldId id="375" r:id="rId2"/>
    <p:sldId id="315" r:id="rId3"/>
    <p:sldId id="257" r:id="rId4"/>
    <p:sldId id="318" r:id="rId5"/>
    <p:sldId id="321" r:id="rId6"/>
    <p:sldId id="404" r:id="rId7"/>
    <p:sldId id="403" r:id="rId8"/>
    <p:sldId id="405" r:id="rId9"/>
    <p:sldId id="406" r:id="rId10"/>
    <p:sldId id="407" r:id="rId11"/>
    <p:sldId id="408" r:id="rId12"/>
    <p:sldId id="410" r:id="rId13"/>
    <p:sldId id="409" r:id="rId14"/>
    <p:sldId id="411" r:id="rId15"/>
    <p:sldId id="412" r:id="rId16"/>
    <p:sldId id="413" r:id="rId17"/>
    <p:sldId id="414" r:id="rId18"/>
    <p:sldId id="416" r:id="rId19"/>
    <p:sldId id="415" r:id="rId20"/>
    <p:sldId id="425" r:id="rId21"/>
    <p:sldId id="417" r:id="rId22"/>
    <p:sldId id="418" r:id="rId23"/>
    <p:sldId id="419" r:id="rId24"/>
    <p:sldId id="420" r:id="rId25"/>
    <p:sldId id="421" r:id="rId26"/>
    <p:sldId id="422" r:id="rId27"/>
    <p:sldId id="423" r:id="rId28"/>
    <p:sldId id="424" r:id="rId29"/>
  </p:sldIdLst>
  <p:sldSz cx="12192000" cy="6858000"/>
  <p:notesSz cx="6858000" cy="9144000"/>
  <p:embeddedFontLst>
    <p:embeddedFont>
      <p:font typeface="Abadi" panose="020B0604020104020204" pitchFamily="34" charset="0"/>
      <p:regular r:id="rId31"/>
    </p:embeddedFont>
    <p:embeddedFont>
      <p:font typeface="Calibri" panose="020F0502020204030204" pitchFamily="34" charset="0"/>
      <p:regular r:id="rId32"/>
      <p:bold r:id="rId33"/>
      <p:italic r:id="rId34"/>
      <p:boldItalic r:id="rId35"/>
    </p:embeddedFont>
    <p:embeddedFont>
      <p:font typeface="Calibri Light" panose="020F0302020204030204" pitchFamily="34" charset="0"/>
      <p:regular r:id="rId36"/>
      <p:italic r:id="rId37"/>
    </p:embeddedFont>
    <p:embeddedFont>
      <p:font typeface="Montserrat ExtraLight" panose="00000300000000000000" pitchFamily="2" charset="0"/>
      <p:regular r:id="rId38"/>
      <p:italic r:id="rId39"/>
    </p:embeddedFont>
    <p:embeddedFont>
      <p:font typeface="Open Sans" panose="020B0606030504020204" pitchFamily="34" charset="0"/>
      <p:regular r:id="rId40"/>
      <p:bold r:id="rId41"/>
      <p:italic r:id="rId42"/>
      <p:boldItalic r:id="rId43"/>
    </p:embeddedFont>
    <p:embeddedFont>
      <p:font typeface="Panton" panose="00000500000000000000" pitchFamily="2" charset="0"/>
      <p:regular r:id="rId44"/>
    </p:embeddedFont>
    <p:embeddedFont>
      <p:font typeface="Panton Black" panose="00000A00000000000000" pitchFamily="2" charset="0"/>
      <p:bold r:id="rId45"/>
    </p:embeddedFont>
    <p:embeddedFont>
      <p:font typeface="Panton Bold" panose="00000800000000000000" pitchFamily="2" charset="0"/>
      <p:bold r:id="rId46"/>
    </p:embeddedFont>
    <p:embeddedFont>
      <p:font typeface="Panton ExtraBold" panose="00000900000000000000" pitchFamily="2" charset="0"/>
      <p:bold r:id="rId47"/>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72F09"/>
    <a:srgbClr val="957975"/>
    <a:srgbClr val="F1A337"/>
    <a:srgbClr val="D6E735"/>
    <a:srgbClr val="FFB3B3"/>
    <a:srgbClr val="009486"/>
    <a:srgbClr val="FBE4D5"/>
    <a:srgbClr val="A9D18E"/>
    <a:srgbClr val="8EC26A"/>
    <a:srgbClr val="E4F0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0B2EDB-5826-4333-91A6-3D8605D3A087}" v="110" dt="2023-02-09T23:41:11.7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39" autoAdjust="0"/>
    <p:restoredTop sz="94660"/>
  </p:normalViewPr>
  <p:slideViewPr>
    <p:cSldViewPr snapToGrid="0">
      <p:cViewPr varScale="1">
        <p:scale>
          <a:sx n="69" d="100"/>
          <a:sy n="69" d="100"/>
        </p:scale>
        <p:origin x="20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font" Target="fonts/font14.fntdata"/><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adier Lima Santos" userId="0434de8674cb0d30" providerId="LiveId" clId="{2E0B2EDB-5826-4333-91A6-3D8605D3A087}"/>
    <pc:docChg chg="undo redo custSel addSld delSld modSld sldOrd">
      <pc:chgData name="Daladier Lima Santos" userId="0434de8674cb0d30" providerId="LiveId" clId="{2E0B2EDB-5826-4333-91A6-3D8605D3A087}" dt="2023-02-10T00:05:54.222" v="734" actId="255"/>
      <pc:docMkLst>
        <pc:docMk/>
      </pc:docMkLst>
      <pc:sldChg chg="addSp delSp modSp mod">
        <pc:chgData name="Daladier Lima Santos" userId="0434de8674cb0d30" providerId="LiveId" clId="{2E0B2EDB-5826-4333-91A6-3D8605D3A087}" dt="2023-02-09T23:32:23.722" v="127" actId="167"/>
        <pc:sldMkLst>
          <pc:docMk/>
          <pc:sldMk cId="2415565315" sldId="257"/>
        </pc:sldMkLst>
        <pc:spChg chg="del">
          <ac:chgData name="Daladier Lima Santos" userId="0434de8674cb0d30" providerId="LiveId" clId="{2E0B2EDB-5826-4333-91A6-3D8605D3A087}" dt="2023-02-09T23:32:01.059" v="122" actId="478"/>
          <ac:spMkLst>
            <pc:docMk/>
            <pc:sldMk cId="2415565315" sldId="257"/>
            <ac:spMk id="6" creationId="{B5035D5A-0B72-1B3D-F99F-D4F2207E4B6E}"/>
          </ac:spMkLst>
        </pc:spChg>
        <pc:spChg chg="mod">
          <ac:chgData name="Daladier Lima Santos" userId="0434de8674cb0d30" providerId="LiveId" clId="{2E0B2EDB-5826-4333-91A6-3D8605D3A087}" dt="2023-02-09T23:32:12.795" v="125" actId="207"/>
          <ac:spMkLst>
            <pc:docMk/>
            <pc:sldMk cId="2415565315" sldId="257"/>
            <ac:spMk id="8" creationId="{BD0C8126-80AC-4F5B-A181-B9A50227970E}"/>
          </ac:spMkLst>
        </pc:spChg>
        <pc:spChg chg="mod">
          <ac:chgData name="Daladier Lima Santos" userId="0434de8674cb0d30" providerId="LiveId" clId="{2E0B2EDB-5826-4333-91A6-3D8605D3A087}" dt="2023-02-09T23:31:41.736" v="120" actId="20577"/>
          <ac:spMkLst>
            <pc:docMk/>
            <pc:sldMk cId="2415565315" sldId="257"/>
            <ac:spMk id="16" creationId="{CB554169-CB08-4B92-A1EE-27A5D20D150E}"/>
          </ac:spMkLst>
        </pc:spChg>
        <pc:picChg chg="add mod">
          <ac:chgData name="Daladier Lima Santos" userId="0434de8674cb0d30" providerId="LiveId" clId="{2E0B2EDB-5826-4333-91A6-3D8605D3A087}" dt="2023-02-09T23:32:05.850" v="124" actId="167"/>
          <ac:picMkLst>
            <pc:docMk/>
            <pc:sldMk cId="2415565315" sldId="257"/>
            <ac:picMk id="2" creationId="{506E0EB8-B12B-1F02-1337-F43037BE9D60}"/>
          </ac:picMkLst>
        </pc:picChg>
        <pc:picChg chg="del">
          <ac:chgData name="Daladier Lima Santos" userId="0434de8674cb0d30" providerId="LiveId" clId="{2E0B2EDB-5826-4333-91A6-3D8605D3A087}" dt="2023-02-09T23:31:51.991" v="121" actId="478"/>
          <ac:picMkLst>
            <pc:docMk/>
            <pc:sldMk cId="2415565315" sldId="257"/>
            <ac:picMk id="3" creationId="{5C0C6602-C68D-2700-13C5-D8674C38E8E7}"/>
          </ac:picMkLst>
        </pc:picChg>
        <pc:picChg chg="add mod">
          <ac:chgData name="Daladier Lima Santos" userId="0434de8674cb0d30" providerId="LiveId" clId="{2E0B2EDB-5826-4333-91A6-3D8605D3A087}" dt="2023-02-09T23:32:23.722" v="127" actId="167"/>
          <ac:picMkLst>
            <pc:docMk/>
            <pc:sldMk cId="2415565315" sldId="257"/>
            <ac:picMk id="5" creationId="{17D6A324-5095-4C22-41E0-C19B89B70AD0}"/>
          </ac:picMkLst>
        </pc:picChg>
      </pc:sldChg>
      <pc:sldChg chg="addSp delSp modSp mod">
        <pc:chgData name="Daladier Lima Santos" userId="0434de8674cb0d30" providerId="LiveId" clId="{2E0B2EDB-5826-4333-91A6-3D8605D3A087}" dt="2023-02-09T23:31:30.106" v="105" actId="20577"/>
        <pc:sldMkLst>
          <pc:docMk/>
          <pc:sldMk cId="1959462622" sldId="315"/>
        </pc:sldMkLst>
        <pc:spChg chg="del">
          <ac:chgData name="Daladier Lima Santos" userId="0434de8674cb0d30" providerId="LiveId" clId="{2E0B2EDB-5826-4333-91A6-3D8605D3A087}" dt="2023-02-09T23:28:56.719" v="67" actId="478"/>
          <ac:spMkLst>
            <pc:docMk/>
            <pc:sldMk cId="1959462622" sldId="315"/>
            <ac:spMk id="4" creationId="{A00F338C-0A09-9536-6972-B46E9AB0729D}"/>
          </ac:spMkLst>
        </pc:spChg>
        <pc:spChg chg="mod">
          <ac:chgData name="Daladier Lima Santos" userId="0434de8674cb0d30" providerId="LiveId" clId="{2E0B2EDB-5826-4333-91A6-3D8605D3A087}" dt="2023-02-09T23:29:45.953" v="76" actId="207"/>
          <ac:spMkLst>
            <pc:docMk/>
            <pc:sldMk cId="1959462622" sldId="315"/>
            <ac:spMk id="8" creationId="{BD0C8126-80AC-4F5B-A181-B9A50227970E}"/>
          </ac:spMkLst>
        </pc:spChg>
        <pc:spChg chg="mod">
          <ac:chgData name="Daladier Lima Santos" userId="0434de8674cb0d30" providerId="LiveId" clId="{2E0B2EDB-5826-4333-91A6-3D8605D3A087}" dt="2023-02-09T23:31:30.106" v="105" actId="20577"/>
          <ac:spMkLst>
            <pc:docMk/>
            <pc:sldMk cId="1959462622" sldId="315"/>
            <ac:spMk id="16" creationId="{CB554169-CB08-4B92-A1EE-27A5D20D150E}"/>
          </ac:spMkLst>
        </pc:spChg>
        <pc:spChg chg="mod">
          <ac:chgData name="Daladier Lima Santos" userId="0434de8674cb0d30" providerId="LiveId" clId="{2E0B2EDB-5826-4333-91A6-3D8605D3A087}" dt="2023-02-09T23:31:16.176" v="84"/>
          <ac:spMkLst>
            <pc:docMk/>
            <pc:sldMk cId="1959462622" sldId="315"/>
            <ac:spMk id="20" creationId="{B10409FB-5B30-4C95-B082-6FEFDD711F24}"/>
          </ac:spMkLst>
        </pc:spChg>
        <pc:picChg chg="add mod">
          <ac:chgData name="Daladier Lima Santos" userId="0434de8674cb0d30" providerId="LiveId" clId="{2E0B2EDB-5826-4333-91A6-3D8605D3A087}" dt="2023-02-09T23:31:10.044" v="83" actId="167"/>
          <ac:picMkLst>
            <pc:docMk/>
            <pc:sldMk cId="1959462622" sldId="315"/>
            <ac:picMk id="2" creationId="{6005AB0D-356A-316C-43A6-4E5CD30B79B1}"/>
          </ac:picMkLst>
        </pc:picChg>
        <pc:picChg chg="del">
          <ac:chgData name="Daladier Lima Santos" userId="0434de8674cb0d30" providerId="LiveId" clId="{2E0B2EDB-5826-4333-91A6-3D8605D3A087}" dt="2023-02-09T23:30:13.653" v="78" actId="478"/>
          <ac:picMkLst>
            <pc:docMk/>
            <pc:sldMk cId="1959462622" sldId="315"/>
            <ac:picMk id="3" creationId="{5C0C6602-C68D-2700-13C5-D8674C38E8E7}"/>
          </ac:picMkLst>
        </pc:picChg>
        <pc:picChg chg="add mod">
          <ac:chgData name="Daladier Lima Santos" userId="0434de8674cb0d30" providerId="LiveId" clId="{2E0B2EDB-5826-4333-91A6-3D8605D3A087}" dt="2023-02-09T23:29:33.597" v="75" actId="167"/>
          <ac:picMkLst>
            <pc:docMk/>
            <pc:sldMk cId="1959462622" sldId="315"/>
            <ac:picMk id="2050" creationId="{2F85542E-1496-CDBC-2DD8-D4482530FF4D}"/>
          </ac:picMkLst>
        </pc:picChg>
      </pc:sldChg>
      <pc:sldChg chg="del">
        <pc:chgData name="Daladier Lima Santos" userId="0434de8674cb0d30" providerId="LiveId" clId="{2E0B2EDB-5826-4333-91A6-3D8605D3A087}" dt="2023-02-09T23:36:31.281" v="267" actId="47"/>
        <pc:sldMkLst>
          <pc:docMk/>
          <pc:sldMk cId="3964537432" sldId="316"/>
        </pc:sldMkLst>
      </pc:sldChg>
      <pc:sldChg chg="addSp delSp modSp mod">
        <pc:chgData name="Daladier Lima Santos" userId="0434de8674cb0d30" providerId="LiveId" clId="{2E0B2EDB-5826-4333-91A6-3D8605D3A087}" dt="2023-02-09T23:39:32.366" v="307" actId="20577"/>
        <pc:sldMkLst>
          <pc:docMk/>
          <pc:sldMk cId="1905673242" sldId="318"/>
        </pc:sldMkLst>
        <pc:spChg chg="del">
          <ac:chgData name="Daladier Lima Santos" userId="0434de8674cb0d30" providerId="LiveId" clId="{2E0B2EDB-5826-4333-91A6-3D8605D3A087}" dt="2023-02-09T23:32:46.461" v="129" actId="478"/>
          <ac:spMkLst>
            <pc:docMk/>
            <pc:sldMk cId="1905673242" sldId="318"/>
            <ac:spMk id="4" creationId="{6579A32B-8039-BBA9-79F1-4E03819591EB}"/>
          </ac:spMkLst>
        </pc:spChg>
        <pc:spChg chg="mod">
          <ac:chgData name="Daladier Lima Santos" userId="0434de8674cb0d30" providerId="LiveId" clId="{2E0B2EDB-5826-4333-91A6-3D8605D3A087}" dt="2023-02-09T23:39:32.366" v="307" actId="20577"/>
          <ac:spMkLst>
            <pc:docMk/>
            <pc:sldMk cId="1905673242" sldId="318"/>
            <ac:spMk id="5" creationId="{0823D7C2-6D80-8F1E-715C-0ED61A3A13C1}"/>
          </ac:spMkLst>
        </pc:spChg>
        <pc:spChg chg="mod">
          <ac:chgData name="Daladier Lima Santos" userId="0434de8674cb0d30" providerId="LiveId" clId="{2E0B2EDB-5826-4333-91A6-3D8605D3A087}" dt="2023-02-09T23:33:06.899" v="133" actId="207"/>
          <ac:spMkLst>
            <pc:docMk/>
            <pc:sldMk cId="1905673242" sldId="318"/>
            <ac:spMk id="8" creationId="{BD0C8126-80AC-4F5B-A181-B9A50227970E}"/>
          </ac:spMkLst>
        </pc:spChg>
        <pc:spChg chg="mod">
          <ac:chgData name="Daladier Lima Santos" userId="0434de8674cb0d30" providerId="LiveId" clId="{2E0B2EDB-5826-4333-91A6-3D8605D3A087}" dt="2023-02-09T23:33:26.750" v="153" actId="20577"/>
          <ac:spMkLst>
            <pc:docMk/>
            <pc:sldMk cId="1905673242" sldId="318"/>
            <ac:spMk id="16" creationId="{CB554169-CB08-4B92-A1EE-27A5D20D150E}"/>
          </ac:spMkLst>
        </pc:spChg>
        <pc:picChg chg="add mod">
          <ac:chgData name="Daladier Lima Santos" userId="0434de8674cb0d30" providerId="LiveId" clId="{2E0B2EDB-5826-4333-91A6-3D8605D3A087}" dt="2023-02-09T23:33:11.286" v="134" actId="167"/>
          <ac:picMkLst>
            <pc:docMk/>
            <pc:sldMk cId="1905673242" sldId="318"/>
            <ac:picMk id="2" creationId="{FE38C952-AE0E-FDE6-9EFE-AF1D7ED4ADF5}"/>
          </ac:picMkLst>
        </pc:picChg>
        <pc:picChg chg="del">
          <ac:chgData name="Daladier Lima Santos" userId="0434de8674cb0d30" providerId="LiveId" clId="{2E0B2EDB-5826-4333-91A6-3D8605D3A087}" dt="2023-02-09T23:32:45.598" v="128" actId="478"/>
          <ac:picMkLst>
            <pc:docMk/>
            <pc:sldMk cId="1905673242" sldId="318"/>
            <ac:picMk id="3" creationId="{5C0C6602-C68D-2700-13C5-D8674C38E8E7}"/>
          </ac:picMkLst>
        </pc:picChg>
        <pc:picChg chg="add mod">
          <ac:chgData name="Daladier Lima Santos" userId="0434de8674cb0d30" providerId="LiveId" clId="{2E0B2EDB-5826-4333-91A6-3D8605D3A087}" dt="2023-02-09T23:32:59.313" v="132" actId="167"/>
          <ac:picMkLst>
            <pc:docMk/>
            <pc:sldMk cId="1905673242" sldId="318"/>
            <ac:picMk id="6" creationId="{515CE942-AC64-AEF4-75AE-7DCF9976A183}"/>
          </ac:picMkLst>
        </pc:picChg>
      </pc:sldChg>
      <pc:sldChg chg="del">
        <pc:chgData name="Daladier Lima Santos" userId="0434de8674cb0d30" providerId="LiveId" clId="{2E0B2EDB-5826-4333-91A6-3D8605D3A087}" dt="2023-02-09T23:43:51.923" v="403" actId="47"/>
        <pc:sldMkLst>
          <pc:docMk/>
          <pc:sldMk cId="997360704" sldId="319"/>
        </pc:sldMkLst>
      </pc:sldChg>
      <pc:sldChg chg="addSp delSp modSp mod">
        <pc:chgData name="Daladier Lima Santos" userId="0434de8674cb0d30" providerId="LiveId" clId="{2E0B2EDB-5826-4333-91A6-3D8605D3A087}" dt="2023-02-09T23:41:25.235" v="357" actId="207"/>
        <pc:sldMkLst>
          <pc:docMk/>
          <pc:sldMk cId="2821517358" sldId="321"/>
        </pc:sldMkLst>
        <pc:spChg chg="del">
          <ac:chgData name="Daladier Lima Santos" userId="0434de8674cb0d30" providerId="LiveId" clId="{2E0B2EDB-5826-4333-91A6-3D8605D3A087}" dt="2023-02-09T23:37:40.415" v="279" actId="478"/>
          <ac:spMkLst>
            <pc:docMk/>
            <pc:sldMk cId="2821517358" sldId="321"/>
            <ac:spMk id="4" creationId="{DBEA1B22-0DB4-6C80-AB30-E46E05C87852}"/>
          </ac:spMkLst>
        </pc:spChg>
        <pc:spChg chg="mod">
          <ac:chgData name="Daladier Lima Santos" userId="0434de8674cb0d30" providerId="LiveId" clId="{2E0B2EDB-5826-4333-91A6-3D8605D3A087}" dt="2023-02-09T23:37:32.873" v="276" actId="207"/>
          <ac:spMkLst>
            <pc:docMk/>
            <pc:sldMk cId="2821517358" sldId="321"/>
            <ac:spMk id="5" creationId="{0823D7C2-6D80-8F1E-715C-0ED61A3A13C1}"/>
          </ac:spMkLst>
        </pc:spChg>
        <pc:spChg chg="mod">
          <ac:chgData name="Daladier Lima Santos" userId="0434de8674cb0d30" providerId="LiveId" clId="{2E0B2EDB-5826-4333-91A6-3D8605D3A087}" dt="2023-02-09T23:41:25.235" v="357" actId="207"/>
          <ac:spMkLst>
            <pc:docMk/>
            <pc:sldMk cId="2821517358" sldId="321"/>
            <ac:spMk id="8" creationId="{BD0C8126-80AC-4F5B-A181-B9A50227970E}"/>
          </ac:spMkLst>
        </pc:spChg>
        <pc:spChg chg="mod">
          <ac:chgData name="Daladier Lima Santos" userId="0434de8674cb0d30" providerId="LiveId" clId="{2E0B2EDB-5826-4333-91A6-3D8605D3A087}" dt="2023-02-09T23:37:23.153" v="274" actId="207"/>
          <ac:spMkLst>
            <pc:docMk/>
            <pc:sldMk cId="2821517358" sldId="321"/>
            <ac:spMk id="36" creationId="{BDB7E470-0E5B-CA82-6AEB-F711BDB7C232}"/>
          </ac:spMkLst>
        </pc:spChg>
        <pc:spChg chg="mod">
          <ac:chgData name="Daladier Lima Santos" userId="0434de8674cb0d30" providerId="LiveId" clId="{2E0B2EDB-5826-4333-91A6-3D8605D3A087}" dt="2023-02-09T23:37:28.641" v="275" actId="207"/>
          <ac:spMkLst>
            <pc:docMk/>
            <pc:sldMk cId="2821517358" sldId="321"/>
            <ac:spMk id="37" creationId="{E70E4088-E97A-1486-DC75-A0B9D837CBD2}"/>
          </ac:spMkLst>
        </pc:spChg>
        <pc:picChg chg="del mod">
          <ac:chgData name="Daladier Lima Santos" userId="0434de8674cb0d30" providerId="LiveId" clId="{2E0B2EDB-5826-4333-91A6-3D8605D3A087}" dt="2023-02-09T23:37:38.389" v="278" actId="478"/>
          <ac:picMkLst>
            <pc:docMk/>
            <pc:sldMk cId="2821517358" sldId="321"/>
            <ac:picMk id="3" creationId="{5C0C6602-C68D-2700-13C5-D8674C38E8E7}"/>
          </ac:picMkLst>
        </pc:picChg>
        <pc:picChg chg="add mod">
          <ac:chgData name="Daladier Lima Santos" userId="0434de8674cb0d30" providerId="LiveId" clId="{2E0B2EDB-5826-4333-91A6-3D8605D3A087}" dt="2023-02-09T23:37:54.549" v="282" actId="167"/>
          <ac:picMkLst>
            <pc:docMk/>
            <pc:sldMk cId="2821517358" sldId="321"/>
            <ac:picMk id="15" creationId="{3BA00CB5-B84F-5D32-6A88-19A8D20FA515}"/>
          </ac:picMkLst>
        </pc:picChg>
        <pc:picChg chg="add mod">
          <ac:chgData name="Daladier Lima Santos" userId="0434de8674cb0d30" providerId="LiveId" clId="{2E0B2EDB-5826-4333-91A6-3D8605D3A087}" dt="2023-02-09T23:37:52.128" v="281" actId="167"/>
          <ac:picMkLst>
            <pc:docMk/>
            <pc:sldMk cId="2821517358" sldId="321"/>
            <ac:picMk id="38" creationId="{65B2A935-8AE0-D54E-B01D-DD7C43AE6B51}"/>
          </ac:picMkLst>
        </pc:picChg>
      </pc:sldChg>
      <pc:sldChg chg="del">
        <pc:chgData name="Daladier Lima Santos" userId="0434de8674cb0d30" providerId="LiveId" clId="{2E0B2EDB-5826-4333-91A6-3D8605D3A087}" dt="2023-02-10T00:02:11.089" v="652" actId="47"/>
        <pc:sldMkLst>
          <pc:docMk/>
          <pc:sldMk cId="1156464423" sldId="332"/>
        </pc:sldMkLst>
      </pc:sldChg>
      <pc:sldChg chg="del">
        <pc:chgData name="Daladier Lima Santos" userId="0434de8674cb0d30" providerId="LiveId" clId="{2E0B2EDB-5826-4333-91A6-3D8605D3A087}" dt="2023-02-09T23:38:35.008" v="283" actId="47"/>
        <pc:sldMkLst>
          <pc:docMk/>
          <pc:sldMk cId="2516205219" sldId="334"/>
        </pc:sldMkLst>
      </pc:sldChg>
      <pc:sldChg chg="addSp delSp modSp mod delAnim modAnim">
        <pc:chgData name="Daladier Lima Santos" userId="0434de8674cb0d30" providerId="LiveId" clId="{2E0B2EDB-5826-4333-91A6-3D8605D3A087}" dt="2023-02-09T23:28:14.026" v="66" actId="14100"/>
        <pc:sldMkLst>
          <pc:docMk/>
          <pc:sldMk cId="3816625619" sldId="375"/>
        </pc:sldMkLst>
        <pc:spChg chg="mod">
          <ac:chgData name="Daladier Lima Santos" userId="0434de8674cb0d30" providerId="LiveId" clId="{2E0B2EDB-5826-4333-91A6-3D8605D3A087}" dt="2023-02-09T23:26:01.185" v="45" actId="20577"/>
          <ac:spMkLst>
            <pc:docMk/>
            <pc:sldMk cId="3816625619" sldId="375"/>
            <ac:spMk id="16" creationId="{CB554169-CB08-4B92-A1EE-27A5D20D150E}"/>
          </ac:spMkLst>
        </pc:spChg>
        <pc:picChg chg="add mod">
          <ac:chgData name="Daladier Lima Santos" userId="0434de8674cb0d30" providerId="LiveId" clId="{2E0B2EDB-5826-4333-91A6-3D8605D3A087}" dt="2023-02-09T23:25:48.960" v="16" actId="1076"/>
          <ac:picMkLst>
            <pc:docMk/>
            <pc:sldMk cId="3816625619" sldId="375"/>
            <ac:picMk id="3" creationId="{DB90A47A-AED7-36D1-91A6-C0B1D1A8171A}"/>
          </ac:picMkLst>
        </pc:picChg>
        <pc:picChg chg="del">
          <ac:chgData name="Daladier Lima Santos" userId="0434de8674cb0d30" providerId="LiveId" clId="{2E0B2EDB-5826-4333-91A6-3D8605D3A087}" dt="2023-02-09T23:25:12.058" v="11" actId="478"/>
          <ac:picMkLst>
            <pc:docMk/>
            <pc:sldMk cId="3816625619" sldId="375"/>
            <ac:picMk id="8" creationId="{FD1794FC-D87B-592B-E498-E54C46A1D749}"/>
          </ac:picMkLst>
        </pc:picChg>
        <pc:picChg chg="del">
          <ac:chgData name="Daladier Lima Santos" userId="0434de8674cb0d30" providerId="LiveId" clId="{2E0B2EDB-5826-4333-91A6-3D8605D3A087}" dt="2023-02-09T23:26:29.048" v="46" actId="478"/>
          <ac:picMkLst>
            <pc:docMk/>
            <pc:sldMk cId="3816625619" sldId="375"/>
            <ac:picMk id="1026" creationId="{DEB7D7F2-6C9B-FFE6-81E0-929391D4D56B}"/>
          </ac:picMkLst>
        </pc:picChg>
        <pc:picChg chg="add del mod">
          <ac:chgData name="Daladier Lima Santos" userId="0434de8674cb0d30" providerId="LiveId" clId="{2E0B2EDB-5826-4333-91A6-3D8605D3A087}" dt="2023-02-09T23:27:25.475" v="53" actId="478"/>
          <ac:picMkLst>
            <pc:docMk/>
            <pc:sldMk cId="3816625619" sldId="375"/>
            <ac:picMk id="1028" creationId="{3E20AE07-6A93-97FC-BAA2-5E00387978CC}"/>
          </ac:picMkLst>
        </pc:picChg>
        <pc:picChg chg="add mod">
          <ac:chgData name="Daladier Lima Santos" userId="0434de8674cb0d30" providerId="LiveId" clId="{2E0B2EDB-5826-4333-91A6-3D8605D3A087}" dt="2023-02-09T23:28:14.026" v="66" actId="14100"/>
          <ac:picMkLst>
            <pc:docMk/>
            <pc:sldMk cId="3816625619" sldId="375"/>
            <ac:picMk id="1030" creationId="{561E10D6-58F1-929A-9300-7C2BDAE2C033}"/>
          </ac:picMkLst>
        </pc:picChg>
      </pc:sldChg>
      <pc:sldChg chg="del">
        <pc:chgData name="Daladier Lima Santos" userId="0434de8674cb0d30" providerId="LiveId" clId="{2E0B2EDB-5826-4333-91A6-3D8605D3A087}" dt="2023-02-09T23:30:00.623" v="77" actId="47"/>
        <pc:sldMkLst>
          <pc:docMk/>
          <pc:sldMk cId="759057979" sldId="393"/>
        </pc:sldMkLst>
      </pc:sldChg>
      <pc:sldChg chg="del">
        <pc:chgData name="Daladier Lima Santos" userId="0434de8674cb0d30" providerId="LiveId" clId="{2E0B2EDB-5826-4333-91A6-3D8605D3A087}" dt="2023-02-09T23:38:35.008" v="283" actId="47"/>
        <pc:sldMkLst>
          <pc:docMk/>
          <pc:sldMk cId="2522842523" sldId="394"/>
        </pc:sldMkLst>
      </pc:sldChg>
      <pc:sldChg chg="del">
        <pc:chgData name="Daladier Lima Santos" userId="0434de8674cb0d30" providerId="LiveId" clId="{2E0B2EDB-5826-4333-91A6-3D8605D3A087}" dt="2023-02-09T23:38:35.008" v="283" actId="47"/>
        <pc:sldMkLst>
          <pc:docMk/>
          <pc:sldMk cId="3113323122" sldId="395"/>
        </pc:sldMkLst>
      </pc:sldChg>
      <pc:sldChg chg="del">
        <pc:chgData name="Daladier Lima Santos" userId="0434de8674cb0d30" providerId="LiveId" clId="{2E0B2EDB-5826-4333-91A6-3D8605D3A087}" dt="2023-02-09T23:38:35.008" v="283" actId="47"/>
        <pc:sldMkLst>
          <pc:docMk/>
          <pc:sldMk cId="3240180729" sldId="396"/>
        </pc:sldMkLst>
      </pc:sldChg>
      <pc:sldChg chg="del">
        <pc:chgData name="Daladier Lima Santos" userId="0434de8674cb0d30" providerId="LiveId" clId="{2E0B2EDB-5826-4333-91A6-3D8605D3A087}" dt="2023-02-09T23:38:35.008" v="283" actId="47"/>
        <pc:sldMkLst>
          <pc:docMk/>
          <pc:sldMk cId="3141890711" sldId="397"/>
        </pc:sldMkLst>
      </pc:sldChg>
      <pc:sldChg chg="del">
        <pc:chgData name="Daladier Lima Santos" userId="0434de8674cb0d30" providerId="LiveId" clId="{2E0B2EDB-5826-4333-91A6-3D8605D3A087}" dt="2023-02-09T23:38:35.008" v="283" actId="47"/>
        <pc:sldMkLst>
          <pc:docMk/>
          <pc:sldMk cId="522100065" sldId="398"/>
        </pc:sldMkLst>
      </pc:sldChg>
      <pc:sldChg chg="del">
        <pc:chgData name="Daladier Lima Santos" userId="0434de8674cb0d30" providerId="LiveId" clId="{2E0B2EDB-5826-4333-91A6-3D8605D3A087}" dt="2023-02-09T23:38:35.008" v="283" actId="47"/>
        <pc:sldMkLst>
          <pc:docMk/>
          <pc:sldMk cId="3687219241" sldId="399"/>
        </pc:sldMkLst>
      </pc:sldChg>
      <pc:sldChg chg="del">
        <pc:chgData name="Daladier Lima Santos" userId="0434de8674cb0d30" providerId="LiveId" clId="{2E0B2EDB-5826-4333-91A6-3D8605D3A087}" dt="2023-02-09T23:38:35.008" v="283" actId="47"/>
        <pc:sldMkLst>
          <pc:docMk/>
          <pc:sldMk cId="2750430324" sldId="400"/>
        </pc:sldMkLst>
      </pc:sldChg>
      <pc:sldChg chg="del">
        <pc:chgData name="Daladier Lima Santos" userId="0434de8674cb0d30" providerId="LiveId" clId="{2E0B2EDB-5826-4333-91A6-3D8605D3A087}" dt="2023-02-09T23:38:35.008" v="283" actId="47"/>
        <pc:sldMkLst>
          <pc:docMk/>
          <pc:sldMk cId="252377835" sldId="401"/>
        </pc:sldMkLst>
      </pc:sldChg>
      <pc:sldChg chg="del">
        <pc:chgData name="Daladier Lima Santos" userId="0434de8674cb0d30" providerId="LiveId" clId="{2E0B2EDB-5826-4333-91A6-3D8605D3A087}" dt="2023-02-10T00:02:12.603" v="653" actId="47"/>
        <pc:sldMkLst>
          <pc:docMk/>
          <pc:sldMk cId="2381806170" sldId="402"/>
        </pc:sldMkLst>
      </pc:sldChg>
      <pc:sldChg chg="addSp delSp modSp add mod ord">
        <pc:chgData name="Daladier Lima Santos" userId="0434de8674cb0d30" providerId="LiveId" clId="{2E0B2EDB-5826-4333-91A6-3D8605D3A087}" dt="2023-02-09T23:43:42.126" v="402" actId="255"/>
        <pc:sldMkLst>
          <pc:docMk/>
          <pc:sldMk cId="1848312118" sldId="403"/>
        </pc:sldMkLst>
        <pc:spChg chg="del">
          <ac:chgData name="Daladier Lima Santos" userId="0434de8674cb0d30" providerId="LiveId" clId="{2E0B2EDB-5826-4333-91A6-3D8605D3A087}" dt="2023-02-09T23:40:57.918" v="352" actId="478"/>
          <ac:spMkLst>
            <pc:docMk/>
            <pc:sldMk cId="1848312118" sldId="403"/>
            <ac:spMk id="4" creationId="{84F5E35C-79BE-7E23-33F8-FAB80DC37BDF}"/>
          </ac:spMkLst>
        </pc:spChg>
        <pc:spChg chg="mod">
          <ac:chgData name="Daladier Lima Santos" userId="0434de8674cb0d30" providerId="LiveId" clId="{2E0B2EDB-5826-4333-91A6-3D8605D3A087}" dt="2023-02-09T23:43:42.126" v="402" actId="255"/>
          <ac:spMkLst>
            <pc:docMk/>
            <pc:sldMk cId="1848312118" sldId="403"/>
            <ac:spMk id="5" creationId="{0823D7C2-6D80-8F1E-715C-0ED61A3A13C1}"/>
          </ac:spMkLst>
        </pc:spChg>
        <pc:spChg chg="mod">
          <ac:chgData name="Daladier Lima Santos" userId="0434de8674cb0d30" providerId="LiveId" clId="{2E0B2EDB-5826-4333-91A6-3D8605D3A087}" dt="2023-02-09T23:41:31.340" v="358" actId="207"/>
          <ac:spMkLst>
            <pc:docMk/>
            <pc:sldMk cId="1848312118" sldId="403"/>
            <ac:spMk id="8" creationId="{BD0C8126-80AC-4F5B-A181-B9A50227970E}"/>
          </ac:spMkLst>
        </pc:spChg>
        <pc:spChg chg="mod">
          <ac:chgData name="Daladier Lima Santos" userId="0434de8674cb0d30" providerId="LiveId" clId="{2E0B2EDB-5826-4333-91A6-3D8605D3A087}" dt="2023-02-09T23:38:47.399" v="301" actId="20577"/>
          <ac:spMkLst>
            <pc:docMk/>
            <pc:sldMk cId="1848312118" sldId="403"/>
            <ac:spMk id="16" creationId="{CB554169-CB08-4B92-A1EE-27A5D20D150E}"/>
          </ac:spMkLst>
        </pc:spChg>
        <pc:picChg chg="add mod">
          <ac:chgData name="Daladier Lima Santos" userId="0434de8674cb0d30" providerId="LiveId" clId="{2E0B2EDB-5826-4333-91A6-3D8605D3A087}" dt="2023-02-09T23:41:11.748" v="355" actId="167"/>
          <ac:picMkLst>
            <pc:docMk/>
            <pc:sldMk cId="1848312118" sldId="403"/>
            <ac:picMk id="2" creationId="{F2893442-53B8-65C0-5C1B-DBED26CA430C}"/>
          </ac:picMkLst>
        </pc:picChg>
        <pc:picChg chg="del">
          <ac:chgData name="Daladier Lima Santos" userId="0434de8674cb0d30" providerId="LiveId" clId="{2E0B2EDB-5826-4333-91A6-3D8605D3A087}" dt="2023-02-09T23:40:57.208" v="351" actId="478"/>
          <ac:picMkLst>
            <pc:docMk/>
            <pc:sldMk cId="1848312118" sldId="403"/>
            <ac:picMk id="3" creationId="{5C0C6602-C68D-2700-13C5-D8674C38E8E7}"/>
          </ac:picMkLst>
        </pc:picChg>
        <pc:picChg chg="add mod">
          <ac:chgData name="Daladier Lima Santos" userId="0434de8674cb0d30" providerId="LiveId" clId="{2E0B2EDB-5826-4333-91A6-3D8605D3A087}" dt="2023-02-09T23:41:09.064" v="354" actId="167"/>
          <ac:picMkLst>
            <pc:docMk/>
            <pc:sldMk cId="1848312118" sldId="403"/>
            <ac:picMk id="6" creationId="{8376DFAD-9844-4FD4-5074-8B99793E5910}"/>
          </ac:picMkLst>
        </pc:picChg>
      </pc:sldChg>
      <pc:sldChg chg="del">
        <pc:chgData name="Daladier Lima Santos" userId="0434de8674cb0d30" providerId="LiveId" clId="{2E0B2EDB-5826-4333-91A6-3D8605D3A087}" dt="2023-02-09T23:38:35.008" v="283" actId="47"/>
        <pc:sldMkLst>
          <pc:docMk/>
          <pc:sldMk cId="2061259642" sldId="403"/>
        </pc:sldMkLst>
      </pc:sldChg>
      <pc:sldChg chg="modSp add mod ord">
        <pc:chgData name="Daladier Lima Santos" userId="0434de8674cb0d30" providerId="LiveId" clId="{2E0B2EDB-5826-4333-91A6-3D8605D3A087}" dt="2023-02-09T23:42:48.433" v="389" actId="2711"/>
        <pc:sldMkLst>
          <pc:docMk/>
          <pc:sldMk cId="2784273339" sldId="404"/>
        </pc:sldMkLst>
        <pc:spChg chg="mod">
          <ac:chgData name="Daladier Lima Santos" userId="0434de8674cb0d30" providerId="LiveId" clId="{2E0B2EDB-5826-4333-91A6-3D8605D3A087}" dt="2023-02-09T23:42:48.433" v="389" actId="2711"/>
          <ac:spMkLst>
            <pc:docMk/>
            <pc:sldMk cId="2784273339" sldId="404"/>
            <ac:spMk id="5" creationId="{0823D7C2-6D80-8F1E-715C-0ED61A3A13C1}"/>
          </ac:spMkLst>
        </pc:spChg>
      </pc:sldChg>
      <pc:sldChg chg="modSp add mod">
        <pc:chgData name="Daladier Lima Santos" userId="0434de8674cb0d30" providerId="LiveId" clId="{2E0B2EDB-5826-4333-91A6-3D8605D3A087}" dt="2023-02-09T23:45:40.880" v="431" actId="207"/>
        <pc:sldMkLst>
          <pc:docMk/>
          <pc:sldMk cId="1120401022" sldId="405"/>
        </pc:sldMkLst>
        <pc:spChg chg="mod">
          <ac:chgData name="Daladier Lima Santos" userId="0434de8674cb0d30" providerId="LiveId" clId="{2E0B2EDB-5826-4333-91A6-3D8605D3A087}" dt="2023-02-09T23:45:40.880" v="431" actId="207"/>
          <ac:spMkLst>
            <pc:docMk/>
            <pc:sldMk cId="1120401022" sldId="405"/>
            <ac:spMk id="5" creationId="{0823D7C2-6D80-8F1E-715C-0ED61A3A13C1}"/>
          </ac:spMkLst>
        </pc:spChg>
        <pc:spChg chg="mod">
          <ac:chgData name="Daladier Lima Santos" userId="0434de8674cb0d30" providerId="LiveId" clId="{2E0B2EDB-5826-4333-91A6-3D8605D3A087}" dt="2023-02-09T23:44:19.168" v="414" actId="20577"/>
          <ac:spMkLst>
            <pc:docMk/>
            <pc:sldMk cId="1120401022" sldId="405"/>
            <ac:spMk id="16" creationId="{CB554169-CB08-4B92-A1EE-27A5D20D150E}"/>
          </ac:spMkLst>
        </pc:spChg>
      </pc:sldChg>
      <pc:sldChg chg="modSp add mod">
        <pc:chgData name="Daladier Lima Santos" userId="0434de8674cb0d30" providerId="LiveId" clId="{2E0B2EDB-5826-4333-91A6-3D8605D3A087}" dt="2023-02-09T23:53:10.214" v="536"/>
        <pc:sldMkLst>
          <pc:docMk/>
          <pc:sldMk cId="3420110070" sldId="406"/>
        </pc:sldMkLst>
        <pc:spChg chg="mod">
          <ac:chgData name="Daladier Lima Santos" userId="0434de8674cb0d30" providerId="LiveId" clId="{2E0B2EDB-5826-4333-91A6-3D8605D3A087}" dt="2023-02-09T23:49:13.417" v="477" actId="207"/>
          <ac:spMkLst>
            <pc:docMk/>
            <pc:sldMk cId="3420110070" sldId="406"/>
            <ac:spMk id="5" creationId="{0823D7C2-6D80-8F1E-715C-0ED61A3A13C1}"/>
          </ac:spMkLst>
        </pc:spChg>
        <pc:spChg chg="mod">
          <ac:chgData name="Daladier Lima Santos" userId="0434de8674cb0d30" providerId="LiveId" clId="{2E0B2EDB-5826-4333-91A6-3D8605D3A087}" dt="2023-02-09T23:53:10.214" v="536"/>
          <ac:spMkLst>
            <pc:docMk/>
            <pc:sldMk cId="3420110070" sldId="406"/>
            <ac:spMk id="16" creationId="{CB554169-CB08-4B92-A1EE-27A5D20D150E}"/>
          </ac:spMkLst>
        </pc:spChg>
      </pc:sldChg>
      <pc:sldChg chg="modSp add mod">
        <pc:chgData name="Daladier Lima Santos" userId="0434de8674cb0d30" providerId="LiveId" clId="{2E0B2EDB-5826-4333-91A6-3D8605D3A087}" dt="2023-02-09T23:53:05.613" v="535"/>
        <pc:sldMkLst>
          <pc:docMk/>
          <pc:sldMk cId="2941330224" sldId="407"/>
        </pc:sldMkLst>
        <pc:spChg chg="mod">
          <ac:chgData name="Daladier Lima Santos" userId="0434de8674cb0d30" providerId="LiveId" clId="{2E0B2EDB-5826-4333-91A6-3D8605D3A087}" dt="2023-02-09T23:50:10.924" v="487" actId="20577"/>
          <ac:spMkLst>
            <pc:docMk/>
            <pc:sldMk cId="2941330224" sldId="407"/>
            <ac:spMk id="5" creationId="{0823D7C2-6D80-8F1E-715C-0ED61A3A13C1}"/>
          </ac:spMkLst>
        </pc:spChg>
        <pc:spChg chg="mod">
          <ac:chgData name="Daladier Lima Santos" userId="0434de8674cb0d30" providerId="LiveId" clId="{2E0B2EDB-5826-4333-91A6-3D8605D3A087}" dt="2023-02-09T23:53:05.613" v="535"/>
          <ac:spMkLst>
            <pc:docMk/>
            <pc:sldMk cId="2941330224" sldId="407"/>
            <ac:spMk id="16" creationId="{CB554169-CB08-4B92-A1EE-27A5D20D150E}"/>
          </ac:spMkLst>
        </pc:spChg>
      </pc:sldChg>
      <pc:sldChg chg="modSp add mod">
        <pc:chgData name="Daladier Lima Santos" userId="0434de8674cb0d30" providerId="LiveId" clId="{2E0B2EDB-5826-4333-91A6-3D8605D3A087}" dt="2023-02-09T23:53:01.458" v="534"/>
        <pc:sldMkLst>
          <pc:docMk/>
          <pc:sldMk cId="3732816859" sldId="408"/>
        </pc:sldMkLst>
        <pc:spChg chg="mod">
          <ac:chgData name="Daladier Lima Santos" userId="0434de8674cb0d30" providerId="LiveId" clId="{2E0B2EDB-5826-4333-91A6-3D8605D3A087}" dt="2023-02-09T23:50:27.643" v="491" actId="20577"/>
          <ac:spMkLst>
            <pc:docMk/>
            <pc:sldMk cId="3732816859" sldId="408"/>
            <ac:spMk id="5" creationId="{0823D7C2-6D80-8F1E-715C-0ED61A3A13C1}"/>
          </ac:spMkLst>
        </pc:spChg>
        <pc:spChg chg="mod">
          <ac:chgData name="Daladier Lima Santos" userId="0434de8674cb0d30" providerId="LiveId" clId="{2E0B2EDB-5826-4333-91A6-3D8605D3A087}" dt="2023-02-09T23:53:01.458" v="534"/>
          <ac:spMkLst>
            <pc:docMk/>
            <pc:sldMk cId="3732816859" sldId="408"/>
            <ac:spMk id="16" creationId="{CB554169-CB08-4B92-A1EE-27A5D20D150E}"/>
          </ac:spMkLst>
        </pc:spChg>
      </pc:sldChg>
      <pc:sldChg chg="modSp add mod">
        <pc:chgData name="Daladier Lima Santos" userId="0434de8674cb0d30" providerId="LiveId" clId="{2E0B2EDB-5826-4333-91A6-3D8605D3A087}" dt="2023-02-09T23:52:48.011" v="532" actId="20577"/>
        <pc:sldMkLst>
          <pc:docMk/>
          <pc:sldMk cId="1410807106" sldId="409"/>
        </pc:sldMkLst>
        <pc:spChg chg="mod">
          <ac:chgData name="Daladier Lima Santos" userId="0434de8674cb0d30" providerId="LiveId" clId="{2E0B2EDB-5826-4333-91A6-3D8605D3A087}" dt="2023-02-09T23:52:24.849" v="526" actId="20577"/>
          <ac:spMkLst>
            <pc:docMk/>
            <pc:sldMk cId="1410807106" sldId="409"/>
            <ac:spMk id="5" creationId="{0823D7C2-6D80-8F1E-715C-0ED61A3A13C1}"/>
          </ac:spMkLst>
        </pc:spChg>
        <pc:spChg chg="mod">
          <ac:chgData name="Daladier Lima Santos" userId="0434de8674cb0d30" providerId="LiveId" clId="{2E0B2EDB-5826-4333-91A6-3D8605D3A087}" dt="2023-02-09T23:52:48.011" v="532" actId="20577"/>
          <ac:spMkLst>
            <pc:docMk/>
            <pc:sldMk cId="1410807106" sldId="409"/>
            <ac:spMk id="16" creationId="{CB554169-CB08-4B92-A1EE-27A5D20D150E}"/>
          </ac:spMkLst>
        </pc:spChg>
      </pc:sldChg>
      <pc:sldChg chg="modSp add mod ord">
        <pc:chgData name="Daladier Lima Santos" userId="0434de8674cb0d30" providerId="LiveId" clId="{2E0B2EDB-5826-4333-91A6-3D8605D3A087}" dt="2023-02-09T23:52:57.309" v="533"/>
        <pc:sldMkLst>
          <pc:docMk/>
          <pc:sldMk cId="3841418933" sldId="410"/>
        </pc:sldMkLst>
        <pc:spChg chg="mod">
          <ac:chgData name="Daladier Lima Santos" userId="0434de8674cb0d30" providerId="LiveId" clId="{2E0B2EDB-5826-4333-91A6-3D8605D3A087}" dt="2023-02-09T23:52:22.499" v="525" actId="20577"/>
          <ac:spMkLst>
            <pc:docMk/>
            <pc:sldMk cId="3841418933" sldId="410"/>
            <ac:spMk id="5" creationId="{0823D7C2-6D80-8F1E-715C-0ED61A3A13C1}"/>
          </ac:spMkLst>
        </pc:spChg>
        <pc:spChg chg="mod">
          <ac:chgData name="Daladier Lima Santos" userId="0434de8674cb0d30" providerId="LiveId" clId="{2E0B2EDB-5826-4333-91A6-3D8605D3A087}" dt="2023-02-09T23:52:57.309" v="533"/>
          <ac:spMkLst>
            <pc:docMk/>
            <pc:sldMk cId="3841418933" sldId="410"/>
            <ac:spMk id="16" creationId="{CB554169-CB08-4B92-A1EE-27A5D20D150E}"/>
          </ac:spMkLst>
        </pc:spChg>
      </pc:sldChg>
      <pc:sldChg chg="modSp add mod ord">
        <pc:chgData name="Daladier Lima Santos" userId="0434de8674cb0d30" providerId="LiveId" clId="{2E0B2EDB-5826-4333-91A6-3D8605D3A087}" dt="2023-02-09T23:54:03.824" v="548" actId="21"/>
        <pc:sldMkLst>
          <pc:docMk/>
          <pc:sldMk cId="1669347355" sldId="411"/>
        </pc:sldMkLst>
        <pc:spChg chg="mod">
          <ac:chgData name="Daladier Lima Santos" userId="0434de8674cb0d30" providerId="LiveId" clId="{2E0B2EDB-5826-4333-91A6-3D8605D3A087}" dt="2023-02-09T23:54:03.824" v="548" actId="21"/>
          <ac:spMkLst>
            <pc:docMk/>
            <pc:sldMk cId="1669347355" sldId="411"/>
            <ac:spMk id="5" creationId="{0823D7C2-6D80-8F1E-715C-0ED61A3A13C1}"/>
          </ac:spMkLst>
        </pc:spChg>
        <pc:spChg chg="mod">
          <ac:chgData name="Daladier Lima Santos" userId="0434de8674cb0d30" providerId="LiveId" clId="{2E0B2EDB-5826-4333-91A6-3D8605D3A087}" dt="2023-02-09T23:52:40.791" v="527"/>
          <ac:spMkLst>
            <pc:docMk/>
            <pc:sldMk cId="1669347355" sldId="411"/>
            <ac:spMk id="16" creationId="{CB554169-CB08-4B92-A1EE-27A5D20D150E}"/>
          </ac:spMkLst>
        </pc:spChg>
      </pc:sldChg>
      <pc:sldChg chg="modSp add mod">
        <pc:chgData name="Daladier Lima Santos" userId="0434de8674cb0d30" providerId="LiveId" clId="{2E0B2EDB-5826-4333-91A6-3D8605D3A087}" dt="2023-02-09T23:54:11.419" v="550"/>
        <pc:sldMkLst>
          <pc:docMk/>
          <pc:sldMk cId="2074996184" sldId="412"/>
        </pc:sldMkLst>
        <pc:spChg chg="mod">
          <ac:chgData name="Daladier Lima Santos" userId="0434de8674cb0d30" providerId="LiveId" clId="{2E0B2EDB-5826-4333-91A6-3D8605D3A087}" dt="2023-02-09T23:54:11.419" v="550"/>
          <ac:spMkLst>
            <pc:docMk/>
            <pc:sldMk cId="2074996184" sldId="412"/>
            <ac:spMk id="5" creationId="{0823D7C2-6D80-8F1E-715C-0ED61A3A13C1}"/>
          </ac:spMkLst>
        </pc:spChg>
      </pc:sldChg>
      <pc:sldChg chg="modSp add mod">
        <pc:chgData name="Daladier Lima Santos" userId="0434de8674cb0d30" providerId="LiveId" clId="{2E0B2EDB-5826-4333-91A6-3D8605D3A087}" dt="2023-02-09T23:55:12.021" v="556" actId="21"/>
        <pc:sldMkLst>
          <pc:docMk/>
          <pc:sldMk cId="1798348171" sldId="413"/>
        </pc:sldMkLst>
        <pc:spChg chg="mod">
          <ac:chgData name="Daladier Lima Santos" userId="0434de8674cb0d30" providerId="LiveId" clId="{2E0B2EDB-5826-4333-91A6-3D8605D3A087}" dt="2023-02-09T23:55:12.021" v="556" actId="21"/>
          <ac:spMkLst>
            <pc:docMk/>
            <pc:sldMk cId="1798348171" sldId="413"/>
            <ac:spMk id="5" creationId="{0823D7C2-6D80-8F1E-715C-0ED61A3A13C1}"/>
          </ac:spMkLst>
        </pc:spChg>
      </pc:sldChg>
      <pc:sldChg chg="modSp add mod">
        <pc:chgData name="Daladier Lima Santos" userId="0434de8674cb0d30" providerId="LiveId" clId="{2E0B2EDB-5826-4333-91A6-3D8605D3A087}" dt="2023-02-09T23:55:30.317" v="560"/>
        <pc:sldMkLst>
          <pc:docMk/>
          <pc:sldMk cId="892634344" sldId="414"/>
        </pc:sldMkLst>
        <pc:spChg chg="mod">
          <ac:chgData name="Daladier Lima Santos" userId="0434de8674cb0d30" providerId="LiveId" clId="{2E0B2EDB-5826-4333-91A6-3D8605D3A087}" dt="2023-02-09T23:55:30.317" v="560"/>
          <ac:spMkLst>
            <pc:docMk/>
            <pc:sldMk cId="892634344" sldId="414"/>
            <ac:spMk id="5" creationId="{0823D7C2-6D80-8F1E-715C-0ED61A3A13C1}"/>
          </ac:spMkLst>
        </pc:spChg>
      </pc:sldChg>
      <pc:sldChg chg="modSp add mod">
        <pc:chgData name="Daladier Lima Santos" userId="0434de8674cb0d30" providerId="LiveId" clId="{2E0B2EDB-5826-4333-91A6-3D8605D3A087}" dt="2023-02-10T00:05:35.059" v="732" actId="207"/>
        <pc:sldMkLst>
          <pc:docMk/>
          <pc:sldMk cId="2704113947" sldId="415"/>
        </pc:sldMkLst>
        <pc:spChg chg="mod">
          <ac:chgData name="Daladier Lima Santos" userId="0434de8674cb0d30" providerId="LiveId" clId="{2E0B2EDB-5826-4333-91A6-3D8605D3A087}" dt="2023-02-10T00:05:35.059" v="732" actId="207"/>
          <ac:spMkLst>
            <pc:docMk/>
            <pc:sldMk cId="2704113947" sldId="415"/>
            <ac:spMk id="5" creationId="{0823D7C2-6D80-8F1E-715C-0ED61A3A13C1}"/>
          </ac:spMkLst>
        </pc:spChg>
        <pc:spChg chg="mod">
          <ac:chgData name="Daladier Lima Santos" userId="0434de8674cb0d30" providerId="LiveId" clId="{2E0B2EDB-5826-4333-91A6-3D8605D3A087}" dt="2023-02-09T23:57:01.168" v="572"/>
          <ac:spMkLst>
            <pc:docMk/>
            <pc:sldMk cId="2704113947" sldId="415"/>
            <ac:spMk id="16" creationId="{CB554169-CB08-4B92-A1EE-27A5D20D150E}"/>
          </ac:spMkLst>
        </pc:spChg>
      </pc:sldChg>
      <pc:sldChg chg="modSp add mod ord">
        <pc:chgData name="Daladier Lima Santos" userId="0434de8674cb0d30" providerId="LiveId" clId="{2E0B2EDB-5826-4333-91A6-3D8605D3A087}" dt="2023-02-09T23:56:41.375" v="571"/>
        <pc:sldMkLst>
          <pc:docMk/>
          <pc:sldMk cId="2848713097" sldId="416"/>
        </pc:sldMkLst>
        <pc:spChg chg="mod">
          <ac:chgData name="Daladier Lima Santos" userId="0434de8674cb0d30" providerId="LiveId" clId="{2E0B2EDB-5826-4333-91A6-3D8605D3A087}" dt="2023-02-09T23:56:37.155" v="569" actId="20577"/>
          <ac:spMkLst>
            <pc:docMk/>
            <pc:sldMk cId="2848713097" sldId="416"/>
            <ac:spMk id="5" creationId="{0823D7C2-6D80-8F1E-715C-0ED61A3A13C1}"/>
          </ac:spMkLst>
        </pc:spChg>
      </pc:sldChg>
      <pc:sldChg chg="modSp add mod">
        <pc:chgData name="Daladier Lima Santos" userId="0434de8674cb0d30" providerId="LiveId" clId="{2E0B2EDB-5826-4333-91A6-3D8605D3A087}" dt="2023-02-09T23:59:00.734" v="604" actId="207"/>
        <pc:sldMkLst>
          <pc:docMk/>
          <pc:sldMk cId="414513600" sldId="417"/>
        </pc:sldMkLst>
        <pc:spChg chg="mod">
          <ac:chgData name="Daladier Lima Santos" userId="0434de8674cb0d30" providerId="LiveId" clId="{2E0B2EDB-5826-4333-91A6-3D8605D3A087}" dt="2023-02-09T23:59:00.734" v="604" actId="207"/>
          <ac:spMkLst>
            <pc:docMk/>
            <pc:sldMk cId="414513600" sldId="417"/>
            <ac:spMk id="5" creationId="{0823D7C2-6D80-8F1E-715C-0ED61A3A13C1}"/>
          </ac:spMkLst>
        </pc:spChg>
      </pc:sldChg>
      <pc:sldChg chg="modSp add mod">
        <pc:chgData name="Daladier Lima Santos" userId="0434de8674cb0d30" providerId="LiveId" clId="{2E0B2EDB-5826-4333-91A6-3D8605D3A087}" dt="2023-02-09T23:59:15.044" v="607" actId="20577"/>
        <pc:sldMkLst>
          <pc:docMk/>
          <pc:sldMk cId="4113117003" sldId="418"/>
        </pc:sldMkLst>
        <pc:spChg chg="mod">
          <ac:chgData name="Daladier Lima Santos" userId="0434de8674cb0d30" providerId="LiveId" clId="{2E0B2EDB-5826-4333-91A6-3D8605D3A087}" dt="2023-02-09T23:59:15.044" v="607" actId="20577"/>
          <ac:spMkLst>
            <pc:docMk/>
            <pc:sldMk cId="4113117003" sldId="418"/>
            <ac:spMk id="5" creationId="{0823D7C2-6D80-8F1E-715C-0ED61A3A13C1}"/>
          </ac:spMkLst>
        </pc:spChg>
      </pc:sldChg>
      <pc:sldChg chg="modSp add mod">
        <pc:chgData name="Daladier Lima Santos" userId="0434de8674cb0d30" providerId="LiveId" clId="{2E0B2EDB-5826-4333-91A6-3D8605D3A087}" dt="2023-02-10T00:00:10.770" v="627" actId="207"/>
        <pc:sldMkLst>
          <pc:docMk/>
          <pc:sldMk cId="283755894" sldId="419"/>
        </pc:sldMkLst>
        <pc:spChg chg="mod">
          <ac:chgData name="Daladier Lima Santos" userId="0434de8674cb0d30" providerId="LiveId" clId="{2E0B2EDB-5826-4333-91A6-3D8605D3A087}" dt="2023-02-10T00:00:10.770" v="627" actId="207"/>
          <ac:spMkLst>
            <pc:docMk/>
            <pc:sldMk cId="283755894" sldId="419"/>
            <ac:spMk id="5" creationId="{0823D7C2-6D80-8F1E-715C-0ED61A3A13C1}"/>
          </ac:spMkLst>
        </pc:spChg>
      </pc:sldChg>
      <pc:sldChg chg="modSp add mod">
        <pc:chgData name="Daladier Lima Santos" userId="0434de8674cb0d30" providerId="LiveId" clId="{2E0B2EDB-5826-4333-91A6-3D8605D3A087}" dt="2023-02-10T00:00:25.468" v="629"/>
        <pc:sldMkLst>
          <pc:docMk/>
          <pc:sldMk cId="3610923472" sldId="420"/>
        </pc:sldMkLst>
        <pc:spChg chg="mod">
          <ac:chgData name="Daladier Lima Santos" userId="0434de8674cb0d30" providerId="LiveId" clId="{2E0B2EDB-5826-4333-91A6-3D8605D3A087}" dt="2023-02-10T00:00:25.468" v="629"/>
          <ac:spMkLst>
            <pc:docMk/>
            <pc:sldMk cId="3610923472" sldId="420"/>
            <ac:spMk id="5" creationId="{0823D7C2-6D80-8F1E-715C-0ED61A3A13C1}"/>
          </ac:spMkLst>
        </pc:spChg>
      </pc:sldChg>
      <pc:sldChg chg="modSp add mod">
        <pc:chgData name="Daladier Lima Santos" userId="0434de8674cb0d30" providerId="LiveId" clId="{2E0B2EDB-5826-4333-91A6-3D8605D3A087}" dt="2023-02-10T00:01:23.186" v="651" actId="120"/>
        <pc:sldMkLst>
          <pc:docMk/>
          <pc:sldMk cId="811890625" sldId="421"/>
        </pc:sldMkLst>
        <pc:spChg chg="mod">
          <ac:chgData name="Daladier Lima Santos" userId="0434de8674cb0d30" providerId="LiveId" clId="{2E0B2EDB-5826-4333-91A6-3D8605D3A087}" dt="2023-02-10T00:01:23.186" v="651" actId="120"/>
          <ac:spMkLst>
            <pc:docMk/>
            <pc:sldMk cId="811890625" sldId="421"/>
            <ac:spMk id="5" creationId="{0823D7C2-6D80-8F1E-715C-0ED61A3A13C1}"/>
          </ac:spMkLst>
        </pc:spChg>
        <pc:spChg chg="mod">
          <ac:chgData name="Daladier Lima Santos" userId="0434de8674cb0d30" providerId="LiveId" clId="{2E0B2EDB-5826-4333-91A6-3D8605D3A087}" dt="2023-02-10T00:00:43.410" v="639" actId="20577"/>
          <ac:spMkLst>
            <pc:docMk/>
            <pc:sldMk cId="811890625" sldId="421"/>
            <ac:spMk id="16" creationId="{CB554169-CB08-4B92-A1EE-27A5D20D150E}"/>
          </ac:spMkLst>
        </pc:spChg>
      </pc:sldChg>
      <pc:sldChg chg="modSp add mod">
        <pc:chgData name="Daladier Lima Santos" userId="0434de8674cb0d30" providerId="LiveId" clId="{2E0B2EDB-5826-4333-91A6-3D8605D3A087}" dt="2023-02-10T00:03:14.779" v="680" actId="255"/>
        <pc:sldMkLst>
          <pc:docMk/>
          <pc:sldMk cId="3366377474" sldId="422"/>
        </pc:sldMkLst>
        <pc:spChg chg="mod">
          <ac:chgData name="Daladier Lima Santos" userId="0434de8674cb0d30" providerId="LiveId" clId="{2E0B2EDB-5826-4333-91A6-3D8605D3A087}" dt="2023-02-10T00:03:14.779" v="680" actId="255"/>
          <ac:spMkLst>
            <pc:docMk/>
            <pc:sldMk cId="3366377474" sldId="422"/>
            <ac:spMk id="5" creationId="{0823D7C2-6D80-8F1E-715C-0ED61A3A13C1}"/>
          </ac:spMkLst>
        </pc:spChg>
        <pc:spChg chg="mod">
          <ac:chgData name="Daladier Lima Santos" userId="0434de8674cb0d30" providerId="LiveId" clId="{2E0B2EDB-5826-4333-91A6-3D8605D3A087}" dt="2023-02-10T00:02:20.186" v="669" actId="20577"/>
          <ac:spMkLst>
            <pc:docMk/>
            <pc:sldMk cId="3366377474" sldId="422"/>
            <ac:spMk id="16" creationId="{CB554169-CB08-4B92-A1EE-27A5D20D150E}"/>
          </ac:spMkLst>
        </pc:spChg>
      </pc:sldChg>
      <pc:sldChg chg="modSp add mod">
        <pc:chgData name="Daladier Lima Santos" userId="0434de8674cb0d30" providerId="LiveId" clId="{2E0B2EDB-5826-4333-91A6-3D8605D3A087}" dt="2023-02-10T00:04:22.670" v="696" actId="255"/>
        <pc:sldMkLst>
          <pc:docMk/>
          <pc:sldMk cId="2283968680" sldId="423"/>
        </pc:sldMkLst>
        <pc:spChg chg="mod">
          <ac:chgData name="Daladier Lima Santos" userId="0434de8674cb0d30" providerId="LiveId" clId="{2E0B2EDB-5826-4333-91A6-3D8605D3A087}" dt="2023-02-10T00:04:22.670" v="696" actId="255"/>
          <ac:spMkLst>
            <pc:docMk/>
            <pc:sldMk cId="2283968680" sldId="423"/>
            <ac:spMk id="5" creationId="{0823D7C2-6D80-8F1E-715C-0ED61A3A13C1}"/>
          </ac:spMkLst>
        </pc:spChg>
      </pc:sldChg>
      <pc:sldChg chg="modSp add mod">
        <pc:chgData name="Daladier Lima Santos" userId="0434de8674cb0d30" providerId="LiveId" clId="{2E0B2EDB-5826-4333-91A6-3D8605D3A087}" dt="2023-02-10T00:04:35.353" v="701" actId="6549"/>
        <pc:sldMkLst>
          <pc:docMk/>
          <pc:sldMk cId="3950472761" sldId="424"/>
        </pc:sldMkLst>
        <pc:spChg chg="mod">
          <ac:chgData name="Daladier Lima Santos" userId="0434de8674cb0d30" providerId="LiveId" clId="{2E0B2EDB-5826-4333-91A6-3D8605D3A087}" dt="2023-02-10T00:04:35.353" v="701" actId="6549"/>
          <ac:spMkLst>
            <pc:docMk/>
            <pc:sldMk cId="3950472761" sldId="424"/>
            <ac:spMk id="5" creationId="{0823D7C2-6D80-8F1E-715C-0ED61A3A13C1}"/>
          </ac:spMkLst>
        </pc:spChg>
      </pc:sldChg>
      <pc:sldChg chg="modSp add mod">
        <pc:chgData name="Daladier Lima Santos" userId="0434de8674cb0d30" providerId="LiveId" clId="{2E0B2EDB-5826-4333-91A6-3D8605D3A087}" dt="2023-02-10T00:05:54.222" v="734" actId="255"/>
        <pc:sldMkLst>
          <pc:docMk/>
          <pc:sldMk cId="899063667" sldId="425"/>
        </pc:sldMkLst>
        <pc:spChg chg="mod">
          <ac:chgData name="Daladier Lima Santos" userId="0434de8674cb0d30" providerId="LiveId" clId="{2E0B2EDB-5826-4333-91A6-3D8605D3A087}" dt="2023-02-10T00:05:54.222" v="734" actId="255"/>
          <ac:spMkLst>
            <pc:docMk/>
            <pc:sldMk cId="899063667" sldId="425"/>
            <ac:spMk id="5" creationId="{0823D7C2-6D80-8F1E-715C-0ED61A3A13C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228EB7-819F-4CC0-8E6D-7BFDDD1BD806}" type="datetimeFigureOut">
              <a:rPr lang="pt-BR" smtClean="0"/>
              <a:t>09/02/2023</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E07D82-7707-4FCB-A08B-4D5DDDFFC966}" type="slidenum">
              <a:rPr lang="pt-BR" smtClean="0"/>
              <a:t>‹nº›</a:t>
            </a:fld>
            <a:endParaRPr lang="pt-BR"/>
          </a:p>
        </p:txBody>
      </p:sp>
    </p:spTree>
    <p:extLst>
      <p:ext uri="{BB962C8B-B14F-4D97-AF65-F5344CB8AC3E}">
        <p14:creationId xmlns:p14="http://schemas.microsoft.com/office/powerpoint/2010/main" val="1338163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8FE027-5024-42C6-98BF-BE749538FBAF}"/>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C3B40D54-925A-4CF1-B638-F763157E84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D4A7143A-6ABC-4A32-A358-16AEBE9851AA}"/>
              </a:ext>
            </a:extLst>
          </p:cNvPr>
          <p:cNvSpPr>
            <a:spLocks noGrp="1"/>
          </p:cNvSpPr>
          <p:nvPr>
            <p:ph type="dt" sz="half" idx="10"/>
          </p:nvPr>
        </p:nvSpPr>
        <p:spPr/>
        <p:txBody>
          <a:bodyPr/>
          <a:lstStyle/>
          <a:p>
            <a:fld id="{0F915B3F-AD4E-4C17-814F-5780968DF460}" type="datetime1">
              <a:rPr lang="pt-BR" smtClean="0"/>
              <a:t>09/02/2023</a:t>
            </a:fld>
            <a:endParaRPr lang="pt-BR"/>
          </a:p>
        </p:txBody>
      </p:sp>
      <p:sp>
        <p:nvSpPr>
          <p:cNvPr id="5" name="Espaço Reservado para Rodapé 4">
            <a:extLst>
              <a:ext uri="{FF2B5EF4-FFF2-40B4-BE49-F238E27FC236}">
                <a16:creationId xmlns:a16="http://schemas.microsoft.com/office/drawing/2014/main" id="{EE04D0AD-24FC-4BBE-9ACB-0E00028679E7}"/>
              </a:ext>
            </a:extLst>
          </p:cNvPr>
          <p:cNvSpPr>
            <a:spLocks noGrp="1"/>
          </p:cNvSpPr>
          <p:nvPr>
            <p:ph type="ftr" sz="quarter" idx="11"/>
          </p:nvPr>
        </p:nvSpPr>
        <p:spPr/>
        <p:txBody>
          <a:bodyPr/>
          <a:lstStyle/>
          <a:p>
            <a:r>
              <a:rPr lang="pt-BR"/>
              <a:t>Lição 4 - 19/04/2020</a:t>
            </a:r>
          </a:p>
        </p:txBody>
      </p:sp>
      <p:sp>
        <p:nvSpPr>
          <p:cNvPr id="6" name="Espaço Reservado para Número de Slide 5">
            <a:extLst>
              <a:ext uri="{FF2B5EF4-FFF2-40B4-BE49-F238E27FC236}">
                <a16:creationId xmlns:a16="http://schemas.microsoft.com/office/drawing/2014/main" id="{27469B52-04A9-4A6B-8498-78E9795037A4}"/>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724740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F5298C-57A4-4548-AF5B-FA6C813F2C3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AB137ED1-7D64-4631-9EB5-79395A37BB9E}"/>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F7A7621-5A68-4F20-8540-9B417CFFB815}"/>
              </a:ext>
            </a:extLst>
          </p:cNvPr>
          <p:cNvSpPr>
            <a:spLocks noGrp="1"/>
          </p:cNvSpPr>
          <p:nvPr>
            <p:ph type="dt" sz="half" idx="10"/>
          </p:nvPr>
        </p:nvSpPr>
        <p:spPr/>
        <p:txBody>
          <a:bodyPr/>
          <a:lstStyle/>
          <a:p>
            <a:fld id="{11C244A1-0D00-41E2-BEE1-85C11E540780}" type="datetime1">
              <a:rPr lang="pt-BR" smtClean="0"/>
              <a:t>09/02/2023</a:t>
            </a:fld>
            <a:endParaRPr lang="pt-BR"/>
          </a:p>
        </p:txBody>
      </p:sp>
      <p:sp>
        <p:nvSpPr>
          <p:cNvPr id="5" name="Espaço Reservado para Rodapé 4">
            <a:extLst>
              <a:ext uri="{FF2B5EF4-FFF2-40B4-BE49-F238E27FC236}">
                <a16:creationId xmlns:a16="http://schemas.microsoft.com/office/drawing/2014/main" id="{FD9A33F5-A384-492C-BFB6-5B05582F245F}"/>
              </a:ext>
            </a:extLst>
          </p:cNvPr>
          <p:cNvSpPr>
            <a:spLocks noGrp="1"/>
          </p:cNvSpPr>
          <p:nvPr>
            <p:ph type="ftr" sz="quarter" idx="11"/>
          </p:nvPr>
        </p:nvSpPr>
        <p:spPr/>
        <p:txBody>
          <a:bodyPr/>
          <a:lstStyle/>
          <a:p>
            <a:r>
              <a:rPr lang="pt-BR"/>
              <a:t>Lição 4 - 19/04/2020</a:t>
            </a:r>
          </a:p>
        </p:txBody>
      </p:sp>
      <p:sp>
        <p:nvSpPr>
          <p:cNvPr id="6" name="Espaço Reservado para Número de Slide 5">
            <a:extLst>
              <a:ext uri="{FF2B5EF4-FFF2-40B4-BE49-F238E27FC236}">
                <a16:creationId xmlns:a16="http://schemas.microsoft.com/office/drawing/2014/main" id="{04897E31-6691-47AB-A6A3-869A4CC10578}"/>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3932841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9C5BE3-4374-41D1-89E0-AA4F1226F506}"/>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D4CD6770-41C0-4A15-90FD-B3CC537E1B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8BAFA965-F8B7-4900-B23A-A10A95469EE1}"/>
              </a:ext>
            </a:extLst>
          </p:cNvPr>
          <p:cNvSpPr>
            <a:spLocks noGrp="1"/>
          </p:cNvSpPr>
          <p:nvPr>
            <p:ph type="dt" sz="half" idx="10"/>
          </p:nvPr>
        </p:nvSpPr>
        <p:spPr/>
        <p:txBody>
          <a:bodyPr/>
          <a:lstStyle/>
          <a:p>
            <a:fld id="{C7BF7EE8-B872-40FB-9A3A-A366C8F6E45F}" type="datetime1">
              <a:rPr lang="pt-BR" smtClean="0"/>
              <a:t>09/02/2023</a:t>
            </a:fld>
            <a:endParaRPr lang="pt-BR"/>
          </a:p>
        </p:txBody>
      </p:sp>
      <p:sp>
        <p:nvSpPr>
          <p:cNvPr id="5" name="Espaço Reservado para Rodapé 4">
            <a:extLst>
              <a:ext uri="{FF2B5EF4-FFF2-40B4-BE49-F238E27FC236}">
                <a16:creationId xmlns:a16="http://schemas.microsoft.com/office/drawing/2014/main" id="{9D3BC919-2974-4A24-A51C-2C8E3EC59772}"/>
              </a:ext>
            </a:extLst>
          </p:cNvPr>
          <p:cNvSpPr>
            <a:spLocks noGrp="1"/>
          </p:cNvSpPr>
          <p:nvPr>
            <p:ph type="ftr" sz="quarter" idx="11"/>
          </p:nvPr>
        </p:nvSpPr>
        <p:spPr/>
        <p:txBody>
          <a:bodyPr/>
          <a:lstStyle/>
          <a:p>
            <a:r>
              <a:rPr lang="pt-BR"/>
              <a:t>Lição 4 - 19/04/2020</a:t>
            </a:r>
          </a:p>
        </p:txBody>
      </p:sp>
      <p:sp>
        <p:nvSpPr>
          <p:cNvPr id="6" name="Espaço Reservado para Número de Slide 5">
            <a:extLst>
              <a:ext uri="{FF2B5EF4-FFF2-40B4-BE49-F238E27FC236}">
                <a16:creationId xmlns:a16="http://schemas.microsoft.com/office/drawing/2014/main" id="{C4BE3297-B333-4929-9275-8BF114EAB4AE}"/>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3942381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E85F2D-A3D1-4384-86D0-A5DDCD3F405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F924F4A-AFA4-4F39-A4A7-CCE1C446BF26}"/>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07263124-772C-465F-87C3-C4A64B063233}"/>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D8ED67D6-609F-4728-915A-999578D3A2B3}"/>
              </a:ext>
            </a:extLst>
          </p:cNvPr>
          <p:cNvSpPr>
            <a:spLocks noGrp="1"/>
          </p:cNvSpPr>
          <p:nvPr>
            <p:ph type="dt" sz="half" idx="10"/>
          </p:nvPr>
        </p:nvSpPr>
        <p:spPr/>
        <p:txBody>
          <a:bodyPr/>
          <a:lstStyle/>
          <a:p>
            <a:fld id="{2ACC5DFE-4D2C-4A80-8358-E5A69B8C7A76}" type="datetime1">
              <a:rPr lang="pt-BR" smtClean="0"/>
              <a:t>09/02/2023</a:t>
            </a:fld>
            <a:endParaRPr lang="pt-BR"/>
          </a:p>
        </p:txBody>
      </p:sp>
      <p:sp>
        <p:nvSpPr>
          <p:cNvPr id="6" name="Espaço Reservado para Rodapé 5">
            <a:extLst>
              <a:ext uri="{FF2B5EF4-FFF2-40B4-BE49-F238E27FC236}">
                <a16:creationId xmlns:a16="http://schemas.microsoft.com/office/drawing/2014/main" id="{A081532B-1E25-4006-B97E-E8B273D713EE}"/>
              </a:ext>
            </a:extLst>
          </p:cNvPr>
          <p:cNvSpPr>
            <a:spLocks noGrp="1"/>
          </p:cNvSpPr>
          <p:nvPr>
            <p:ph type="ftr" sz="quarter" idx="11"/>
          </p:nvPr>
        </p:nvSpPr>
        <p:spPr/>
        <p:txBody>
          <a:bodyPr/>
          <a:lstStyle/>
          <a:p>
            <a:r>
              <a:rPr lang="pt-BR"/>
              <a:t>Lição 4 - 19/04/2020</a:t>
            </a:r>
          </a:p>
        </p:txBody>
      </p:sp>
      <p:sp>
        <p:nvSpPr>
          <p:cNvPr id="7" name="Espaço Reservado para Número de Slide 6">
            <a:extLst>
              <a:ext uri="{FF2B5EF4-FFF2-40B4-BE49-F238E27FC236}">
                <a16:creationId xmlns:a16="http://schemas.microsoft.com/office/drawing/2014/main" id="{08F884AD-BD6E-42E3-9E31-78B0B2FA1EB2}"/>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281849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D6FF61-C5C7-4E63-BF9F-74DEDD8B4EF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DE62790-7D83-4A29-9700-F01809991D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F38CC9F8-057C-4C8B-BDE7-381BF3E56D0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5FCBA83-ED09-4F68-9E64-481E070231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90F7F30B-367E-4A55-AB23-BE7E0A6845E6}"/>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5E1AF02-F3E1-46CC-90B2-7BBDCF1110F2}"/>
              </a:ext>
            </a:extLst>
          </p:cNvPr>
          <p:cNvSpPr>
            <a:spLocks noGrp="1"/>
          </p:cNvSpPr>
          <p:nvPr>
            <p:ph type="dt" sz="half" idx="10"/>
          </p:nvPr>
        </p:nvSpPr>
        <p:spPr/>
        <p:txBody>
          <a:bodyPr/>
          <a:lstStyle/>
          <a:p>
            <a:fld id="{5AB8CCE8-B676-4CB4-A9B9-B4EAE1357C55}" type="datetime1">
              <a:rPr lang="pt-BR" smtClean="0"/>
              <a:t>09/02/2023</a:t>
            </a:fld>
            <a:endParaRPr lang="pt-BR"/>
          </a:p>
        </p:txBody>
      </p:sp>
      <p:sp>
        <p:nvSpPr>
          <p:cNvPr id="8" name="Espaço Reservado para Rodapé 7">
            <a:extLst>
              <a:ext uri="{FF2B5EF4-FFF2-40B4-BE49-F238E27FC236}">
                <a16:creationId xmlns:a16="http://schemas.microsoft.com/office/drawing/2014/main" id="{96D240BA-0F99-4D6F-9569-E2479384F500}"/>
              </a:ext>
            </a:extLst>
          </p:cNvPr>
          <p:cNvSpPr>
            <a:spLocks noGrp="1"/>
          </p:cNvSpPr>
          <p:nvPr>
            <p:ph type="ftr" sz="quarter" idx="11"/>
          </p:nvPr>
        </p:nvSpPr>
        <p:spPr/>
        <p:txBody>
          <a:bodyPr/>
          <a:lstStyle/>
          <a:p>
            <a:r>
              <a:rPr lang="pt-BR"/>
              <a:t>Lição 4 - 19/04/2020</a:t>
            </a:r>
          </a:p>
        </p:txBody>
      </p:sp>
      <p:sp>
        <p:nvSpPr>
          <p:cNvPr id="9" name="Espaço Reservado para Número de Slide 8">
            <a:extLst>
              <a:ext uri="{FF2B5EF4-FFF2-40B4-BE49-F238E27FC236}">
                <a16:creationId xmlns:a16="http://schemas.microsoft.com/office/drawing/2014/main" id="{2F79DEBF-CA7E-46D9-9DB6-E44E00429D8E}"/>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215130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02A8A0-6748-43ED-9D73-3253FE36047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E6EF9798-2D08-46BC-A419-70C315FA68AE}"/>
              </a:ext>
            </a:extLst>
          </p:cNvPr>
          <p:cNvSpPr>
            <a:spLocks noGrp="1"/>
          </p:cNvSpPr>
          <p:nvPr>
            <p:ph type="dt" sz="half" idx="10"/>
          </p:nvPr>
        </p:nvSpPr>
        <p:spPr/>
        <p:txBody>
          <a:bodyPr/>
          <a:lstStyle/>
          <a:p>
            <a:fld id="{0B061FBE-5BF2-404F-B978-64812FFED387}" type="datetime1">
              <a:rPr lang="pt-BR" smtClean="0"/>
              <a:t>09/02/2023</a:t>
            </a:fld>
            <a:endParaRPr lang="pt-BR"/>
          </a:p>
        </p:txBody>
      </p:sp>
      <p:sp>
        <p:nvSpPr>
          <p:cNvPr id="4" name="Espaço Reservado para Rodapé 3">
            <a:extLst>
              <a:ext uri="{FF2B5EF4-FFF2-40B4-BE49-F238E27FC236}">
                <a16:creationId xmlns:a16="http://schemas.microsoft.com/office/drawing/2014/main" id="{FA9A3EC5-776C-4932-9E36-26AA214A22CC}"/>
              </a:ext>
            </a:extLst>
          </p:cNvPr>
          <p:cNvSpPr>
            <a:spLocks noGrp="1"/>
          </p:cNvSpPr>
          <p:nvPr>
            <p:ph type="ftr" sz="quarter" idx="11"/>
          </p:nvPr>
        </p:nvSpPr>
        <p:spPr/>
        <p:txBody>
          <a:bodyPr/>
          <a:lstStyle/>
          <a:p>
            <a:r>
              <a:rPr lang="pt-BR"/>
              <a:t>Lição 4 - 19/04/2020</a:t>
            </a:r>
          </a:p>
        </p:txBody>
      </p:sp>
      <p:sp>
        <p:nvSpPr>
          <p:cNvPr id="5" name="Espaço Reservado para Número de Slide 4">
            <a:extLst>
              <a:ext uri="{FF2B5EF4-FFF2-40B4-BE49-F238E27FC236}">
                <a16:creationId xmlns:a16="http://schemas.microsoft.com/office/drawing/2014/main" id="{714DEA40-5BF8-4098-8509-E0C26BF92D12}"/>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356003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6F3269FE-4985-4536-AF19-4FD2C2F1FD53}"/>
              </a:ext>
            </a:extLst>
          </p:cNvPr>
          <p:cNvSpPr>
            <a:spLocks noGrp="1"/>
          </p:cNvSpPr>
          <p:nvPr>
            <p:ph type="dt" sz="half" idx="10"/>
          </p:nvPr>
        </p:nvSpPr>
        <p:spPr/>
        <p:txBody>
          <a:bodyPr/>
          <a:lstStyle/>
          <a:p>
            <a:fld id="{CDF16DEE-AF54-40AA-8CE1-B77BF367E9DE}" type="datetime1">
              <a:rPr lang="pt-BR" smtClean="0"/>
              <a:t>09/02/2023</a:t>
            </a:fld>
            <a:endParaRPr lang="pt-BR"/>
          </a:p>
        </p:txBody>
      </p:sp>
      <p:sp>
        <p:nvSpPr>
          <p:cNvPr id="3" name="Espaço Reservado para Rodapé 2">
            <a:extLst>
              <a:ext uri="{FF2B5EF4-FFF2-40B4-BE49-F238E27FC236}">
                <a16:creationId xmlns:a16="http://schemas.microsoft.com/office/drawing/2014/main" id="{04274DAF-98B1-4ADC-8B0A-181BE23E42AD}"/>
              </a:ext>
            </a:extLst>
          </p:cNvPr>
          <p:cNvSpPr>
            <a:spLocks noGrp="1"/>
          </p:cNvSpPr>
          <p:nvPr>
            <p:ph type="ftr" sz="quarter" idx="11"/>
          </p:nvPr>
        </p:nvSpPr>
        <p:spPr/>
        <p:txBody>
          <a:bodyPr/>
          <a:lstStyle/>
          <a:p>
            <a:r>
              <a:rPr lang="pt-BR"/>
              <a:t>Lição 4 - 19/04/2020</a:t>
            </a:r>
          </a:p>
        </p:txBody>
      </p:sp>
      <p:sp>
        <p:nvSpPr>
          <p:cNvPr id="4" name="Espaço Reservado para Número de Slide 3">
            <a:extLst>
              <a:ext uri="{FF2B5EF4-FFF2-40B4-BE49-F238E27FC236}">
                <a16:creationId xmlns:a16="http://schemas.microsoft.com/office/drawing/2014/main" id="{A1C8563B-22E8-4CBB-910A-4640A703EBDC}"/>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24805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AE5F34-6927-4E35-B92D-B9BAFFDC12E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596385A8-037A-4DE6-8BEF-E04FB4941B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5D6E3B66-6D06-475D-8FFE-ACB7D9ED54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18C1FCC-A378-416C-8B47-07337721B924}"/>
              </a:ext>
            </a:extLst>
          </p:cNvPr>
          <p:cNvSpPr>
            <a:spLocks noGrp="1"/>
          </p:cNvSpPr>
          <p:nvPr>
            <p:ph type="dt" sz="half" idx="10"/>
          </p:nvPr>
        </p:nvSpPr>
        <p:spPr/>
        <p:txBody>
          <a:bodyPr/>
          <a:lstStyle/>
          <a:p>
            <a:fld id="{568FD33A-98E5-482E-BA52-59B13740C021}" type="datetime1">
              <a:rPr lang="pt-BR" smtClean="0"/>
              <a:t>09/02/2023</a:t>
            </a:fld>
            <a:endParaRPr lang="pt-BR"/>
          </a:p>
        </p:txBody>
      </p:sp>
      <p:sp>
        <p:nvSpPr>
          <p:cNvPr id="6" name="Espaço Reservado para Rodapé 5">
            <a:extLst>
              <a:ext uri="{FF2B5EF4-FFF2-40B4-BE49-F238E27FC236}">
                <a16:creationId xmlns:a16="http://schemas.microsoft.com/office/drawing/2014/main" id="{F1AF09FF-2A62-4281-A7F9-B7BBD0F4DBC6}"/>
              </a:ext>
            </a:extLst>
          </p:cNvPr>
          <p:cNvSpPr>
            <a:spLocks noGrp="1"/>
          </p:cNvSpPr>
          <p:nvPr>
            <p:ph type="ftr" sz="quarter" idx="11"/>
          </p:nvPr>
        </p:nvSpPr>
        <p:spPr/>
        <p:txBody>
          <a:bodyPr/>
          <a:lstStyle/>
          <a:p>
            <a:r>
              <a:rPr lang="pt-BR"/>
              <a:t>Lição 4 - 19/04/2020</a:t>
            </a:r>
          </a:p>
        </p:txBody>
      </p:sp>
      <p:sp>
        <p:nvSpPr>
          <p:cNvPr id="7" name="Espaço Reservado para Número de Slide 6">
            <a:extLst>
              <a:ext uri="{FF2B5EF4-FFF2-40B4-BE49-F238E27FC236}">
                <a16:creationId xmlns:a16="http://schemas.microsoft.com/office/drawing/2014/main" id="{3E6ED08A-2A91-4EDE-A133-9F9D7C258036}"/>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315221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F7AD92-9829-433D-81B4-36D00627277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408EBFF2-68D1-4E3C-91B7-2BE3750789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298437FF-EA57-4884-A75F-5EF6C219C3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EE5E310F-2BA4-40D0-9990-8413C15C7E48}"/>
              </a:ext>
            </a:extLst>
          </p:cNvPr>
          <p:cNvSpPr>
            <a:spLocks noGrp="1"/>
          </p:cNvSpPr>
          <p:nvPr>
            <p:ph type="dt" sz="half" idx="10"/>
          </p:nvPr>
        </p:nvSpPr>
        <p:spPr/>
        <p:txBody>
          <a:bodyPr/>
          <a:lstStyle/>
          <a:p>
            <a:fld id="{8005F84D-7D24-473D-A986-97D982930F78}" type="datetime1">
              <a:rPr lang="pt-BR" smtClean="0"/>
              <a:t>09/02/2023</a:t>
            </a:fld>
            <a:endParaRPr lang="pt-BR"/>
          </a:p>
        </p:txBody>
      </p:sp>
      <p:sp>
        <p:nvSpPr>
          <p:cNvPr id="6" name="Espaço Reservado para Rodapé 5">
            <a:extLst>
              <a:ext uri="{FF2B5EF4-FFF2-40B4-BE49-F238E27FC236}">
                <a16:creationId xmlns:a16="http://schemas.microsoft.com/office/drawing/2014/main" id="{3FBE13DC-5C1F-4B71-B1AB-9EC92C1E6290}"/>
              </a:ext>
            </a:extLst>
          </p:cNvPr>
          <p:cNvSpPr>
            <a:spLocks noGrp="1"/>
          </p:cNvSpPr>
          <p:nvPr>
            <p:ph type="ftr" sz="quarter" idx="11"/>
          </p:nvPr>
        </p:nvSpPr>
        <p:spPr/>
        <p:txBody>
          <a:bodyPr/>
          <a:lstStyle/>
          <a:p>
            <a:r>
              <a:rPr lang="pt-BR"/>
              <a:t>Lição 4 - 19/04/2020</a:t>
            </a:r>
          </a:p>
        </p:txBody>
      </p:sp>
      <p:sp>
        <p:nvSpPr>
          <p:cNvPr id="7" name="Espaço Reservado para Número de Slide 6">
            <a:extLst>
              <a:ext uri="{FF2B5EF4-FFF2-40B4-BE49-F238E27FC236}">
                <a16:creationId xmlns:a16="http://schemas.microsoft.com/office/drawing/2014/main" id="{6A6431ED-90BC-41DC-AA13-A2D201047876}"/>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3933629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FCC06A-3EEF-4A85-93AD-61F25569FE93}"/>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875DB31A-6520-48BF-8355-502694F916BF}"/>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4F8FEA5-44AA-42D4-BC58-7694FC795055}"/>
              </a:ext>
            </a:extLst>
          </p:cNvPr>
          <p:cNvSpPr>
            <a:spLocks noGrp="1"/>
          </p:cNvSpPr>
          <p:nvPr>
            <p:ph type="dt" sz="half" idx="10"/>
          </p:nvPr>
        </p:nvSpPr>
        <p:spPr/>
        <p:txBody>
          <a:bodyPr/>
          <a:lstStyle/>
          <a:p>
            <a:fld id="{4BA60AFE-079A-4480-87D2-270F1D71A273}" type="datetime1">
              <a:rPr lang="pt-BR" smtClean="0"/>
              <a:t>09/02/2023</a:t>
            </a:fld>
            <a:endParaRPr lang="pt-BR"/>
          </a:p>
        </p:txBody>
      </p:sp>
      <p:sp>
        <p:nvSpPr>
          <p:cNvPr id="5" name="Espaço Reservado para Rodapé 4">
            <a:extLst>
              <a:ext uri="{FF2B5EF4-FFF2-40B4-BE49-F238E27FC236}">
                <a16:creationId xmlns:a16="http://schemas.microsoft.com/office/drawing/2014/main" id="{8C36B41C-D6CF-4027-9DB8-157B144EB4AB}"/>
              </a:ext>
            </a:extLst>
          </p:cNvPr>
          <p:cNvSpPr>
            <a:spLocks noGrp="1"/>
          </p:cNvSpPr>
          <p:nvPr>
            <p:ph type="ftr" sz="quarter" idx="11"/>
          </p:nvPr>
        </p:nvSpPr>
        <p:spPr/>
        <p:txBody>
          <a:bodyPr/>
          <a:lstStyle/>
          <a:p>
            <a:r>
              <a:rPr lang="pt-BR"/>
              <a:t>Lição 4 - 19/04/2020</a:t>
            </a:r>
          </a:p>
        </p:txBody>
      </p:sp>
      <p:sp>
        <p:nvSpPr>
          <p:cNvPr id="6" name="Espaço Reservado para Número de Slide 5">
            <a:extLst>
              <a:ext uri="{FF2B5EF4-FFF2-40B4-BE49-F238E27FC236}">
                <a16:creationId xmlns:a16="http://schemas.microsoft.com/office/drawing/2014/main" id="{E9F1F7E1-AE36-43DE-B3F3-7F3CFDAFD554}"/>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906364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BFD1CEA-90E9-4068-94D4-42A4D42B4B47}"/>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02CB8A3A-69D3-4273-9C3A-C222B99C9F2A}"/>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7E10952-C1EE-4009-9E34-72485F0F4581}"/>
              </a:ext>
            </a:extLst>
          </p:cNvPr>
          <p:cNvSpPr>
            <a:spLocks noGrp="1"/>
          </p:cNvSpPr>
          <p:nvPr>
            <p:ph type="dt" sz="half" idx="10"/>
          </p:nvPr>
        </p:nvSpPr>
        <p:spPr/>
        <p:txBody>
          <a:bodyPr/>
          <a:lstStyle/>
          <a:p>
            <a:fld id="{DD4E84B5-1BB1-41E9-B425-A0665E38AA91}" type="datetime1">
              <a:rPr lang="pt-BR" smtClean="0"/>
              <a:t>09/02/2023</a:t>
            </a:fld>
            <a:endParaRPr lang="pt-BR"/>
          </a:p>
        </p:txBody>
      </p:sp>
      <p:sp>
        <p:nvSpPr>
          <p:cNvPr id="5" name="Espaço Reservado para Rodapé 4">
            <a:extLst>
              <a:ext uri="{FF2B5EF4-FFF2-40B4-BE49-F238E27FC236}">
                <a16:creationId xmlns:a16="http://schemas.microsoft.com/office/drawing/2014/main" id="{B507D638-802C-4492-9B35-E950FB949443}"/>
              </a:ext>
            </a:extLst>
          </p:cNvPr>
          <p:cNvSpPr>
            <a:spLocks noGrp="1"/>
          </p:cNvSpPr>
          <p:nvPr>
            <p:ph type="ftr" sz="quarter" idx="11"/>
          </p:nvPr>
        </p:nvSpPr>
        <p:spPr/>
        <p:txBody>
          <a:bodyPr/>
          <a:lstStyle/>
          <a:p>
            <a:r>
              <a:rPr lang="pt-BR"/>
              <a:t>Lição 4 - 19/04/2020</a:t>
            </a:r>
          </a:p>
        </p:txBody>
      </p:sp>
      <p:sp>
        <p:nvSpPr>
          <p:cNvPr id="6" name="Espaço Reservado para Número de Slide 5">
            <a:extLst>
              <a:ext uri="{FF2B5EF4-FFF2-40B4-BE49-F238E27FC236}">
                <a16:creationId xmlns:a16="http://schemas.microsoft.com/office/drawing/2014/main" id="{FD4D6927-87F7-4C9F-AA16-4A167284E7C0}"/>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840238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A4E2EC4-DD90-4959-AE32-84DA68EF05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4286AD29-3C54-48C1-9588-4E07C5C22C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0F16C88-E957-44FB-92CA-581F824D8C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0A3D36-8A46-484C-8BB4-D1D966C3F06B}" type="datetime1">
              <a:rPr lang="pt-BR" smtClean="0"/>
              <a:t>09/02/2023</a:t>
            </a:fld>
            <a:endParaRPr lang="pt-BR"/>
          </a:p>
        </p:txBody>
      </p:sp>
      <p:sp>
        <p:nvSpPr>
          <p:cNvPr id="5" name="Espaço Reservado para Rodapé 4">
            <a:extLst>
              <a:ext uri="{FF2B5EF4-FFF2-40B4-BE49-F238E27FC236}">
                <a16:creationId xmlns:a16="http://schemas.microsoft.com/office/drawing/2014/main" id="{3B55EF15-AE7D-4589-A41D-DFE133E3DF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t-BR"/>
              <a:t>Lição 4 - 19/04/2020</a:t>
            </a:r>
          </a:p>
        </p:txBody>
      </p:sp>
      <p:sp>
        <p:nvSpPr>
          <p:cNvPr id="6" name="Espaço Reservado para Número de Slide 5">
            <a:extLst>
              <a:ext uri="{FF2B5EF4-FFF2-40B4-BE49-F238E27FC236}">
                <a16:creationId xmlns:a16="http://schemas.microsoft.com/office/drawing/2014/main" id="{713DB736-EA34-4D3C-9D09-AF121C602B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4EAC42-B184-4762-A683-F2584B12C89D}" type="slidenum">
              <a:rPr lang="pt-BR" smtClean="0"/>
              <a:t>‹nº›</a:t>
            </a:fld>
            <a:endParaRPr lang="pt-BR"/>
          </a:p>
        </p:txBody>
      </p:sp>
    </p:spTree>
    <p:extLst>
      <p:ext uri="{BB962C8B-B14F-4D97-AF65-F5344CB8AC3E}">
        <p14:creationId xmlns:p14="http://schemas.microsoft.com/office/powerpoint/2010/main" val="1072346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6.gif"/><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4.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A santidade está ao alcance de todos e de qualquer cristão – Encontro com  Cristo">
            <a:extLst>
              <a:ext uri="{FF2B5EF4-FFF2-40B4-BE49-F238E27FC236}">
                <a16:creationId xmlns:a16="http://schemas.microsoft.com/office/drawing/2014/main" id="{561E10D6-58F1-929A-9300-7C2BDAE2C0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sp>
        <p:nvSpPr>
          <p:cNvPr id="9" name="Fluxograma: Processo 8">
            <a:extLst>
              <a:ext uri="{FF2B5EF4-FFF2-40B4-BE49-F238E27FC236}">
                <a16:creationId xmlns:a16="http://schemas.microsoft.com/office/drawing/2014/main" id="{432609DA-A3E1-E80A-E132-183A6B6AAB1C}"/>
              </a:ext>
            </a:extLst>
          </p:cNvPr>
          <p:cNvSpPr/>
          <p:nvPr/>
        </p:nvSpPr>
        <p:spPr>
          <a:xfrm>
            <a:off x="1" y="0"/>
            <a:ext cx="3486578" cy="6858000"/>
          </a:xfrm>
          <a:prstGeom prst="flowChartProcess">
            <a:avLst/>
          </a:prstGeom>
          <a:solidFill>
            <a:schemeClr val="accent4"/>
          </a:solidFill>
          <a:ln>
            <a:no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pt-BR" b="1">
              <a:ln w="22225">
                <a:solidFill>
                  <a:schemeClr val="accent2"/>
                </a:solidFill>
                <a:prstDash val="solid"/>
              </a:ln>
              <a:solidFill>
                <a:schemeClr val="accent2">
                  <a:lumMod val="40000"/>
                  <a:lumOff val="60000"/>
                </a:schemeClr>
              </a:solidFill>
            </a:endParaRPr>
          </a:p>
        </p:txBody>
      </p:sp>
      <p:sp>
        <p:nvSpPr>
          <p:cNvPr id="4" name="Retângulo 3">
            <a:extLst>
              <a:ext uri="{FF2B5EF4-FFF2-40B4-BE49-F238E27FC236}">
                <a16:creationId xmlns:a16="http://schemas.microsoft.com/office/drawing/2014/main" id="{48530D9C-2CC1-43E0-802B-1ACBA5DDC59D}"/>
              </a:ext>
            </a:extLst>
          </p:cNvPr>
          <p:cNvSpPr/>
          <p:nvPr/>
        </p:nvSpPr>
        <p:spPr>
          <a:xfrm>
            <a:off x="10223412" y="1584988"/>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3948543" y="4853353"/>
            <a:ext cx="8116177" cy="1872502"/>
          </a:xfrm>
        </p:spPr>
        <p:txBody>
          <a:bodyPr>
            <a:normAutofit/>
          </a:bodyPr>
          <a:lstStyle/>
          <a:p>
            <a:r>
              <a:rPr lang="pt-BR" sz="5400" b="1"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latin typeface="Panton ExtraBold" panose="00000900000000000000" pitchFamily="50" charset="0"/>
              </a:rPr>
              <a:t>SANTIDADE: DE DENTRO PRA FORA</a:t>
            </a:r>
          </a:p>
        </p:txBody>
      </p:sp>
      <p:pic>
        <p:nvPicPr>
          <p:cNvPr id="5" name="Imagem 4" descr="Uma imagem contendo relógio, placar&#10;&#10;Descrição gerada automaticamente">
            <a:extLst>
              <a:ext uri="{FF2B5EF4-FFF2-40B4-BE49-F238E27FC236}">
                <a16:creationId xmlns:a16="http://schemas.microsoft.com/office/drawing/2014/main" id="{BF5A6736-6DD8-4D9E-82EF-C0B7962037BD}"/>
              </a:ext>
            </a:extLst>
          </p:cNvPr>
          <p:cNvPicPr>
            <a:picLocks noChangeAspect="1"/>
          </p:cNvPicPr>
          <p:nvPr/>
        </p:nvPicPr>
        <p:blipFill>
          <a:blip r:embed="rId3"/>
          <a:stretch>
            <a:fillRect/>
          </a:stretch>
        </p:blipFill>
        <p:spPr>
          <a:xfrm>
            <a:off x="10010279" y="1905252"/>
            <a:ext cx="1062779" cy="746177"/>
          </a:xfrm>
          <a:prstGeom prst="rect">
            <a:avLst/>
          </a:prstGeom>
        </p:spPr>
      </p:pic>
      <p:pic>
        <p:nvPicPr>
          <p:cNvPr id="11" name="Imagem 10" descr="Uma imagem contendo desenho, placa&#10;&#10;Descrição gerada automaticamente">
            <a:extLst>
              <a:ext uri="{FF2B5EF4-FFF2-40B4-BE49-F238E27FC236}">
                <a16:creationId xmlns:a16="http://schemas.microsoft.com/office/drawing/2014/main" id="{F7CA67CE-4DB6-4EEF-A641-02BF91FBC1BA}"/>
              </a:ext>
            </a:extLst>
          </p:cNvPr>
          <p:cNvPicPr>
            <a:picLocks noChangeAspect="1"/>
          </p:cNvPicPr>
          <p:nvPr/>
        </p:nvPicPr>
        <p:blipFill>
          <a:blip r:embed="rId4"/>
          <a:stretch>
            <a:fillRect/>
          </a:stretch>
        </p:blipFill>
        <p:spPr>
          <a:xfrm>
            <a:off x="11200337" y="1886459"/>
            <a:ext cx="864383" cy="698862"/>
          </a:xfrm>
          <a:prstGeom prst="rect">
            <a:avLst/>
          </a:prstGeom>
        </p:spPr>
      </p:pic>
      <p:sp>
        <p:nvSpPr>
          <p:cNvPr id="2" name="CaixaDeTexto 1">
            <a:extLst>
              <a:ext uri="{FF2B5EF4-FFF2-40B4-BE49-F238E27FC236}">
                <a16:creationId xmlns:a16="http://schemas.microsoft.com/office/drawing/2014/main" id="{93C0F29B-7452-4F9E-8260-3E9A7309751E}"/>
              </a:ext>
            </a:extLst>
          </p:cNvPr>
          <p:cNvSpPr txBox="1"/>
          <p:nvPr/>
        </p:nvSpPr>
        <p:spPr>
          <a:xfrm>
            <a:off x="6017395" y="258768"/>
            <a:ext cx="1425724" cy="646331"/>
          </a:xfrm>
          <a:prstGeom prst="rect">
            <a:avLst/>
          </a:prstGeom>
          <a:noFill/>
        </p:spPr>
        <p:txBody>
          <a:bodyPr wrap="square" rtlCol="0">
            <a:spAutoFit/>
          </a:bodyPr>
          <a:lstStyle/>
          <a:p>
            <a:r>
              <a:rPr lang="pt-BR" sz="3600" b="1" dirty="0">
                <a:latin typeface="Panton" panose="00000500000000000000" pitchFamily="2" charset="0"/>
              </a:rPr>
              <a:t>Lição</a:t>
            </a:r>
          </a:p>
        </p:txBody>
      </p:sp>
      <p:sp>
        <p:nvSpPr>
          <p:cNvPr id="15" name="CaixaDeTexto 14">
            <a:extLst>
              <a:ext uri="{FF2B5EF4-FFF2-40B4-BE49-F238E27FC236}">
                <a16:creationId xmlns:a16="http://schemas.microsoft.com/office/drawing/2014/main" id="{3FE9E587-373F-4F8E-90F7-82331003FBDA}"/>
              </a:ext>
            </a:extLst>
          </p:cNvPr>
          <p:cNvSpPr txBox="1"/>
          <p:nvPr/>
        </p:nvSpPr>
        <p:spPr>
          <a:xfrm>
            <a:off x="10139618" y="132145"/>
            <a:ext cx="1643399" cy="400110"/>
          </a:xfrm>
          <a:prstGeom prst="rect">
            <a:avLst/>
          </a:prstGeom>
          <a:noFill/>
        </p:spPr>
        <p:txBody>
          <a:bodyPr wrap="none" rtlCol="0">
            <a:spAutoFit/>
          </a:bodyPr>
          <a:lstStyle/>
          <a:p>
            <a:pPr algn="r"/>
            <a:r>
              <a:rPr lang="pt-BR" sz="2000" b="1" dirty="0">
                <a:solidFill>
                  <a:schemeClr val="bg1"/>
                </a:solidFill>
                <a:latin typeface="Panton ExtraBold" panose="00000900000000000000" pitchFamily="50" charset="0"/>
              </a:rPr>
              <a:t>12/02/2023</a:t>
            </a:r>
          </a:p>
        </p:txBody>
      </p:sp>
      <p:sp>
        <p:nvSpPr>
          <p:cNvPr id="22" name="CaixaDeTexto 21">
            <a:extLst>
              <a:ext uri="{FF2B5EF4-FFF2-40B4-BE49-F238E27FC236}">
                <a16:creationId xmlns:a16="http://schemas.microsoft.com/office/drawing/2014/main" id="{865AA750-A48E-4C57-8AAE-8A7D4ACD2F67}"/>
              </a:ext>
            </a:extLst>
          </p:cNvPr>
          <p:cNvSpPr txBox="1"/>
          <p:nvPr/>
        </p:nvSpPr>
        <p:spPr>
          <a:xfrm>
            <a:off x="6167880" y="658535"/>
            <a:ext cx="4385309" cy="3154710"/>
          </a:xfrm>
          <a:prstGeom prst="rect">
            <a:avLst/>
          </a:prstGeom>
          <a:noFill/>
        </p:spPr>
        <p:txBody>
          <a:bodyPr wrap="square" rtlCol="0">
            <a:spAutoFit/>
          </a:bodyPr>
          <a:lstStyle/>
          <a:p>
            <a:r>
              <a:rPr lang="pt-BR" sz="19900" b="1" dirty="0">
                <a:solidFill>
                  <a:schemeClr val="bg1">
                    <a:lumMod val="95000"/>
                  </a:schemeClr>
                </a:solidFill>
                <a:latin typeface="Panton Black" panose="00000A00000000000000" pitchFamily="2" charset="0"/>
              </a:rPr>
              <a:t>07</a:t>
            </a:r>
          </a:p>
        </p:txBody>
      </p:sp>
      <p:pic>
        <p:nvPicPr>
          <p:cNvPr id="7" name="Imagem 6" descr="Homem de terno e óculos&#10;&#10;Descrição gerada automaticamente">
            <a:extLst>
              <a:ext uri="{FF2B5EF4-FFF2-40B4-BE49-F238E27FC236}">
                <a16:creationId xmlns:a16="http://schemas.microsoft.com/office/drawing/2014/main" id="{A9BC4E23-906E-49E8-8B9D-220C9F86F6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69232" y="512186"/>
            <a:ext cx="1155841" cy="1155841"/>
          </a:xfrm>
          <a:prstGeom prst="rect">
            <a:avLst/>
          </a:prstGeom>
        </p:spPr>
      </p:pic>
      <p:pic>
        <p:nvPicPr>
          <p:cNvPr id="3" name="Picture 2" descr="ebd JOVENS 1° TRIMESTRE DE 2023">
            <a:extLst>
              <a:ext uri="{FF2B5EF4-FFF2-40B4-BE49-F238E27FC236}">
                <a16:creationId xmlns:a16="http://schemas.microsoft.com/office/drawing/2014/main" id="{DB90A47A-AED7-36D1-91A6-C0B1D1A8171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288" y="862371"/>
            <a:ext cx="3448908" cy="5133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62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 presetClass="entr" presetSubtype="0" fill="hold" grpId="1" nodeType="afterEffect">
                                  <p:stCondLst>
                                    <p:cond delay="500"/>
                                  </p:stCondLst>
                                  <p:childTnLst>
                                    <p:set>
                                      <p:cBhvr>
                                        <p:cTn id="10" dur="1" fill="hold">
                                          <p:stCondLst>
                                            <p:cond delay="0"/>
                                          </p:stCondLst>
                                        </p:cTn>
                                        <p:tgtEl>
                                          <p:spTgt spid="16"/>
                                        </p:tgtEl>
                                        <p:attrNameLst>
                                          <p:attrName>style.visibility</p:attrName>
                                        </p:attrNameLst>
                                      </p:cBhvr>
                                      <p:to>
                                        <p:strVal val="visible"/>
                                      </p:to>
                                    </p:set>
                                  </p:childTnLst>
                                </p:cTn>
                              </p:par>
                            </p:childTnLst>
                          </p:cTn>
                        </p:par>
                        <p:par>
                          <p:cTn id="11" fill="hold">
                            <p:stCondLst>
                              <p:cond delay="1000"/>
                            </p:stCondLst>
                            <p:childTnLst>
                              <p:par>
                                <p:cTn id="12" presetID="26" presetClass="emph" presetSubtype="0" fill="hold" grpId="0" nodeType="afterEffect">
                                  <p:stCondLst>
                                    <p:cond delay="0"/>
                                  </p:stCondLst>
                                  <p:childTnLst>
                                    <p:animEffect transition="out" filter="fade">
                                      <p:cBhvr>
                                        <p:cTn id="13" dur="1000" tmFilter="0, 0; .2, .5; .8, .5; 1, 0"/>
                                        <p:tgtEl>
                                          <p:spTgt spid="16"/>
                                        </p:tgtEl>
                                      </p:cBhvr>
                                    </p:animEffect>
                                    <p:animScale>
                                      <p:cBhvr>
                                        <p:cTn id="14" dur="500" autoRev="1" fill="hold"/>
                                        <p:tgtEl>
                                          <p:spTgt spid="16"/>
                                        </p:tgtEl>
                                      </p:cBhvr>
                                      <p:by x="105000" y="105000"/>
                                    </p:animScale>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3"/>
                                        </p:tgtEl>
                                      </p:cBhvr>
                                    </p:animEffect>
                                    <p:animScale>
                                      <p:cBhvr>
                                        <p:cTn id="19"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6005AB0D-356A-316C-43A6-4E5CD30B79B1}"/>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aminhar na santidade – Paróquia Porciúncula de Santa'na">
            <a:extLst>
              <a:ext uri="{FF2B5EF4-FFF2-40B4-BE49-F238E27FC236}">
                <a16:creationId xmlns:a16="http://schemas.microsoft.com/office/drawing/2014/main" id="{2F85542E-1496-CDBC-2DD8-D4482530F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TEXTO PRINCIPAL</a:t>
            </a: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615787" y="2459741"/>
            <a:ext cx="10952921" cy="4154984"/>
          </a:xfrm>
          <a:prstGeom prst="rect">
            <a:avLst/>
          </a:prstGeom>
          <a:noFill/>
        </p:spPr>
        <p:txBody>
          <a:bodyPr wrap="square" rtlCol="0">
            <a:spAutoFit/>
          </a:bodyPr>
          <a:lstStyle/>
          <a:p>
            <a:pPr algn="ctr"/>
            <a:r>
              <a:rPr lang="pt-BR" sz="4400" dirty="0">
                <a:latin typeface="Panton Bold" panose="00000800000000000000" pitchFamily="2" charset="0"/>
              </a:rPr>
              <a:t>"Ai de vós, escribas e fariseus, hipócritas! Pois que sois semelhantes aos sepulcros caiados, que por fora realmente parecem formosos, mas interiormente estão cheios de ossos de mortos e de toda imundícia." (</a:t>
            </a:r>
            <a:r>
              <a:rPr lang="pt-BR" sz="4400" dirty="0" err="1">
                <a:latin typeface="Panton Bold" panose="00000800000000000000" pitchFamily="2" charset="0"/>
              </a:rPr>
              <a:t>Mt</a:t>
            </a:r>
            <a:r>
              <a:rPr lang="pt-BR" sz="4400" dirty="0">
                <a:latin typeface="Panton Bold" panose="00000800000000000000" pitchFamily="2" charset="0"/>
              </a:rPr>
              <a:t> 23.27)</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Tree>
    <p:extLst>
      <p:ext uri="{BB962C8B-B14F-4D97-AF65-F5344CB8AC3E}">
        <p14:creationId xmlns:p14="http://schemas.microsoft.com/office/powerpoint/2010/main" val="195946262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A santidade está ao alcance de todos e de qualquer cristão – Encontro com  Cristo">
            <a:extLst>
              <a:ext uri="{FF2B5EF4-FFF2-40B4-BE49-F238E27FC236}">
                <a16:creationId xmlns:a16="http://schemas.microsoft.com/office/drawing/2014/main" id="{17D6A324-5095-4C22-41E0-C19B89B70AD0}"/>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aminhar na santidade – Paróquia Porciúncula de Santa'na">
            <a:extLst>
              <a:ext uri="{FF2B5EF4-FFF2-40B4-BE49-F238E27FC236}">
                <a16:creationId xmlns:a16="http://schemas.microsoft.com/office/drawing/2014/main" id="{506E0EB8-B12B-1F02-1337-F43037BE9D6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RESUMO DA LIÇÃO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4" name="CaixaDeTexto 3">
            <a:extLst>
              <a:ext uri="{FF2B5EF4-FFF2-40B4-BE49-F238E27FC236}">
                <a16:creationId xmlns:a16="http://schemas.microsoft.com/office/drawing/2014/main" id="{787C36A5-817C-EEFD-4DC8-544808CE9B7C}"/>
              </a:ext>
            </a:extLst>
          </p:cNvPr>
          <p:cNvSpPr txBox="1"/>
          <p:nvPr/>
        </p:nvSpPr>
        <p:spPr>
          <a:xfrm>
            <a:off x="615787" y="2459741"/>
            <a:ext cx="10952921" cy="2123658"/>
          </a:xfrm>
          <a:prstGeom prst="rect">
            <a:avLst/>
          </a:prstGeom>
          <a:noFill/>
        </p:spPr>
        <p:txBody>
          <a:bodyPr wrap="square" rtlCol="0">
            <a:spAutoFit/>
          </a:bodyPr>
          <a:lstStyle/>
          <a:p>
            <a:pPr algn="ctr"/>
            <a:r>
              <a:rPr lang="pt-BR" sz="4400" dirty="0">
                <a:latin typeface="Panton Bold" panose="00000800000000000000" pitchFamily="2" charset="0"/>
              </a:rPr>
              <a:t>Por intermédio da graça de Deus, o cristão pode ser fiel a Cristo até à morte e contemplar a </a:t>
            </a:r>
            <a:r>
              <a:rPr lang="pt-BR" sz="4400" dirty="0">
                <a:solidFill>
                  <a:schemeClr val="accent1"/>
                </a:solidFill>
                <a:latin typeface="Panton Bold" panose="00000800000000000000" pitchFamily="2" charset="0"/>
              </a:rPr>
              <a:t>sua glória</a:t>
            </a:r>
            <a:r>
              <a:rPr lang="pt-BR" sz="4400" dirty="0">
                <a:latin typeface="Panton Bold" panose="00000800000000000000" pitchFamily="2" charset="0"/>
              </a:rPr>
              <a:t>.</a:t>
            </a:r>
          </a:p>
        </p:txBody>
      </p:sp>
    </p:spTree>
    <p:extLst>
      <p:ext uri="{BB962C8B-B14F-4D97-AF65-F5344CB8AC3E}">
        <p14:creationId xmlns:p14="http://schemas.microsoft.com/office/powerpoint/2010/main" val="241556531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E38C952-AE0E-FDE6-9EFE-AF1D7ED4ADF5}"/>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515CE942-AC64-AEF4-75AE-7DCF9976A1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LEITURA SEMANAL</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11465"/>
            <a:ext cx="10952921" cy="4524315"/>
          </a:xfrm>
          <a:prstGeom prst="rect">
            <a:avLst/>
          </a:prstGeom>
          <a:noFill/>
        </p:spPr>
        <p:txBody>
          <a:bodyPr wrap="square" rtlCol="0">
            <a:spAutoFit/>
          </a:bodyPr>
          <a:lstStyle/>
          <a:p>
            <a:r>
              <a:rPr lang="pt-BR" sz="2400" dirty="0">
                <a:latin typeface="Panton Black" panose="00000A00000000000000" pitchFamily="2" charset="0"/>
              </a:rPr>
              <a:t>Segunda - </a:t>
            </a:r>
            <a:r>
              <a:rPr lang="pt-BR" sz="2400" dirty="0" err="1">
                <a:latin typeface="Panton Black" panose="00000A00000000000000" pitchFamily="2" charset="0"/>
              </a:rPr>
              <a:t>Mt</a:t>
            </a:r>
            <a:r>
              <a:rPr lang="pt-BR" sz="2400" dirty="0">
                <a:latin typeface="Panton Black" panose="00000A00000000000000" pitchFamily="2" charset="0"/>
              </a:rPr>
              <a:t> 5:11</a:t>
            </a:r>
          </a:p>
          <a:p>
            <a:r>
              <a:rPr lang="pt-BR" sz="2400" dirty="0">
                <a:latin typeface="Panton" panose="00000500000000000000" pitchFamily="2" charset="0"/>
              </a:rPr>
              <a:t>O que contamina o ser humano</a:t>
            </a:r>
          </a:p>
          <a:p>
            <a:r>
              <a:rPr lang="pt-BR" sz="2400" dirty="0">
                <a:latin typeface="Panton Black" panose="00000A00000000000000" pitchFamily="2" charset="0"/>
              </a:rPr>
              <a:t>Terça – </a:t>
            </a:r>
            <a:r>
              <a:rPr lang="pt-BR" sz="2400" dirty="0" err="1">
                <a:latin typeface="Panton Black" panose="00000A00000000000000" pitchFamily="2" charset="0"/>
              </a:rPr>
              <a:t>Mt</a:t>
            </a:r>
            <a:r>
              <a:rPr lang="pt-BR" sz="2400" dirty="0">
                <a:latin typeface="Panton Black" panose="00000A00000000000000" pitchFamily="2" charset="0"/>
              </a:rPr>
              <a:t> 15:19</a:t>
            </a:r>
          </a:p>
          <a:p>
            <a:r>
              <a:rPr lang="pt-BR" sz="2400" b="0" i="0" dirty="0">
                <a:effectLst/>
                <a:latin typeface="Open Sans" panose="020B0606030504020204" pitchFamily="34" charset="0"/>
              </a:rPr>
              <a:t>Os pensamentos maus</a:t>
            </a:r>
            <a:endParaRPr lang="pt-BR" sz="2400" dirty="0">
              <a:latin typeface="Panton" panose="00000500000000000000" pitchFamily="2" charset="0"/>
            </a:endParaRPr>
          </a:p>
          <a:p>
            <a:r>
              <a:rPr lang="pt-BR" sz="2400" dirty="0">
                <a:latin typeface="Panton Black" panose="00000A00000000000000" pitchFamily="2" charset="0"/>
              </a:rPr>
              <a:t>Quarta – </a:t>
            </a:r>
            <a:r>
              <a:rPr lang="pt-BR" sz="2400" dirty="0" err="1">
                <a:latin typeface="Panton Black" panose="00000A00000000000000" pitchFamily="2" charset="0"/>
              </a:rPr>
              <a:t>Is</a:t>
            </a:r>
            <a:r>
              <a:rPr lang="pt-BR" sz="2400" dirty="0">
                <a:latin typeface="Panton Black" panose="00000A00000000000000" pitchFamily="2" charset="0"/>
              </a:rPr>
              <a:t> 29:13</a:t>
            </a:r>
          </a:p>
          <a:p>
            <a:r>
              <a:rPr lang="pt-BR" sz="2400" dirty="0">
                <a:latin typeface="Panton" panose="00000500000000000000" pitchFamily="2" charset="0"/>
              </a:rPr>
              <a:t>A falsa religiosidade</a:t>
            </a:r>
          </a:p>
          <a:p>
            <a:r>
              <a:rPr lang="pt-BR" sz="2400" dirty="0">
                <a:latin typeface="Panton Black" panose="00000A00000000000000" pitchFamily="2" charset="0"/>
              </a:rPr>
              <a:t>Quinta – </a:t>
            </a:r>
            <a:r>
              <a:rPr lang="pt-BR" sz="2400" dirty="0" err="1">
                <a:latin typeface="Panton Black" panose="00000A00000000000000" pitchFamily="2" charset="0"/>
              </a:rPr>
              <a:t>Nm</a:t>
            </a:r>
            <a:r>
              <a:rPr lang="pt-BR" sz="2400" dirty="0">
                <a:latin typeface="Panton Black" panose="00000A00000000000000" pitchFamily="2" charset="0"/>
              </a:rPr>
              <a:t> 5:1-4</a:t>
            </a:r>
          </a:p>
          <a:p>
            <a:r>
              <a:rPr lang="pt-BR" sz="2400" dirty="0">
                <a:latin typeface="Panton" panose="00000500000000000000" pitchFamily="2" charset="0"/>
              </a:rPr>
              <a:t>O leproso e o imundo</a:t>
            </a:r>
          </a:p>
          <a:p>
            <a:r>
              <a:rPr lang="pt-BR" sz="2400" dirty="0">
                <a:latin typeface="Panton Black" panose="00000A00000000000000" pitchFamily="2" charset="0"/>
              </a:rPr>
              <a:t>Sexta – </a:t>
            </a:r>
            <a:r>
              <a:rPr lang="pt-BR" sz="2400" dirty="0" err="1">
                <a:latin typeface="Panton Black" panose="00000A00000000000000" pitchFamily="2" charset="0"/>
              </a:rPr>
              <a:t>Mt</a:t>
            </a:r>
            <a:r>
              <a:rPr lang="pt-BR" sz="2400" dirty="0">
                <a:latin typeface="Panton Black" panose="00000A00000000000000" pitchFamily="2" charset="0"/>
              </a:rPr>
              <a:t> 23:27</a:t>
            </a:r>
          </a:p>
          <a:p>
            <a:r>
              <a:rPr lang="pt-BR" sz="2400" b="0" i="0" dirty="0">
                <a:solidFill>
                  <a:srgbClr val="656565"/>
                </a:solidFill>
                <a:effectLst/>
                <a:latin typeface="Open Sans" panose="020B0606030504020204" pitchFamily="34" charset="0"/>
              </a:rPr>
              <a:t>Jesus exorta a respeito da hipocrisia</a:t>
            </a:r>
            <a:endParaRPr lang="pt-BR" sz="2400" dirty="0">
              <a:latin typeface="Panton" panose="00000500000000000000" pitchFamily="2" charset="0"/>
            </a:endParaRPr>
          </a:p>
          <a:p>
            <a:r>
              <a:rPr lang="pt-BR" sz="2400" dirty="0">
                <a:latin typeface="Panton Black" panose="00000A00000000000000" pitchFamily="2" charset="0"/>
              </a:rPr>
              <a:t>Sábado – </a:t>
            </a:r>
            <a:r>
              <a:rPr lang="pt-BR" sz="2400" dirty="0" err="1">
                <a:latin typeface="Panton Black" panose="00000A00000000000000" pitchFamily="2" charset="0"/>
              </a:rPr>
              <a:t>Mt</a:t>
            </a:r>
            <a:r>
              <a:rPr lang="pt-BR" sz="2400" dirty="0">
                <a:latin typeface="Panton Black" panose="00000A00000000000000" pitchFamily="2" charset="0"/>
              </a:rPr>
              <a:t> 24:24</a:t>
            </a:r>
          </a:p>
          <a:p>
            <a:r>
              <a:rPr lang="pt-BR" sz="2400" b="0" i="0" dirty="0">
                <a:solidFill>
                  <a:srgbClr val="656565"/>
                </a:solidFill>
                <a:effectLst/>
                <a:latin typeface="Open Sans" panose="020B0606030504020204" pitchFamily="34" charset="0"/>
              </a:rPr>
              <a:t>Uma santidade somente exterior</a:t>
            </a:r>
            <a:endParaRPr lang="pt-BR" sz="2400" dirty="0">
              <a:latin typeface="Panton" panose="00000500000000000000" pitchFamily="2" charset="0"/>
            </a:endParaRPr>
          </a:p>
        </p:txBody>
      </p:sp>
    </p:spTree>
    <p:extLst>
      <p:ext uri="{BB962C8B-B14F-4D97-AF65-F5344CB8AC3E}">
        <p14:creationId xmlns:p14="http://schemas.microsoft.com/office/powerpoint/2010/main" val="190567324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A santidade está ao alcance de todos e de qualquer cristão – Encontro com  Cristo">
            <a:extLst>
              <a:ext uri="{FF2B5EF4-FFF2-40B4-BE49-F238E27FC236}">
                <a16:creationId xmlns:a16="http://schemas.microsoft.com/office/drawing/2014/main" id="{3BA00CB5-B84F-5D32-6A88-19A8D20FA515}"/>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Caminhar na santidade – Paróquia Porciúncula de Santa'na">
            <a:extLst>
              <a:ext uri="{FF2B5EF4-FFF2-40B4-BE49-F238E27FC236}">
                <a16:creationId xmlns:a16="http://schemas.microsoft.com/office/drawing/2014/main" id="{65B2A935-8AE0-D54E-B01D-DD7C43AE6B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OBJETIVOS</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3645928" y="1897103"/>
            <a:ext cx="8278680" cy="954107"/>
          </a:xfrm>
          <a:prstGeom prst="rect">
            <a:avLst/>
          </a:prstGeom>
          <a:noFill/>
        </p:spPr>
        <p:txBody>
          <a:bodyPr wrap="square" rtlCol="0">
            <a:spAutoFit/>
          </a:bodyPr>
          <a:lstStyle/>
          <a:p>
            <a:r>
              <a:rPr lang="pt-BR" sz="2800" dirty="0">
                <a:latin typeface="Panton Bold" panose="00000800000000000000" pitchFamily="2" charset="0"/>
              </a:rPr>
              <a:t>MOSTRAR a </a:t>
            </a:r>
            <a:r>
              <a:rPr lang="pt-BR" sz="2800" dirty="0">
                <a:solidFill>
                  <a:schemeClr val="accent1"/>
                </a:solidFill>
                <a:latin typeface="Panton Bold" panose="00000800000000000000" pitchFamily="2" charset="0"/>
              </a:rPr>
              <a:t>hipocrisia dos fariseus </a:t>
            </a:r>
            <a:r>
              <a:rPr lang="pt-BR" sz="2800" dirty="0">
                <a:latin typeface="Panton Bold" panose="00000800000000000000" pitchFamily="2" charset="0"/>
              </a:rPr>
              <a:t>e escribas, os mestres da Lei</a:t>
            </a:r>
            <a:endParaRPr lang="pt-BR" sz="2800" dirty="0">
              <a:solidFill>
                <a:schemeClr val="accent1"/>
              </a:solidFill>
              <a:latin typeface="Panton Bold" panose="00000800000000000000" pitchFamily="2" charset="0"/>
            </a:endParaRPr>
          </a:p>
        </p:txBody>
      </p:sp>
      <p:sp>
        <p:nvSpPr>
          <p:cNvPr id="2" name="fx3">
            <a:extLst>
              <a:ext uri="{FF2B5EF4-FFF2-40B4-BE49-F238E27FC236}">
                <a16:creationId xmlns:a16="http://schemas.microsoft.com/office/drawing/2014/main" id="{3ED6E39E-96F1-5549-A47A-15E32F10B02D}"/>
              </a:ext>
            </a:extLst>
          </p:cNvPr>
          <p:cNvSpPr/>
          <p:nvPr/>
        </p:nvSpPr>
        <p:spPr>
          <a:xfrm rot="15535086">
            <a:off x="2612528" y="3248505"/>
            <a:ext cx="546610" cy="3235507"/>
          </a:xfrm>
          <a:prstGeom prst="triangle">
            <a:avLst>
              <a:gd name="adj" fmla="val 51065"/>
            </a:avLst>
          </a:prstGeom>
          <a:gradFill>
            <a:gsLst>
              <a:gs pos="90000">
                <a:schemeClr val="accent3"/>
              </a:gs>
              <a:gs pos="0">
                <a:schemeClr val="accent2"/>
              </a:gs>
            </a:gsLst>
            <a:lin ang="1620000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sp>
        <p:nvSpPr>
          <p:cNvPr id="6" name="fx2">
            <a:extLst>
              <a:ext uri="{FF2B5EF4-FFF2-40B4-BE49-F238E27FC236}">
                <a16:creationId xmlns:a16="http://schemas.microsoft.com/office/drawing/2014/main" id="{0247EE39-B870-3B4F-A215-62CF76D0DAC8}"/>
              </a:ext>
            </a:extLst>
          </p:cNvPr>
          <p:cNvSpPr/>
          <p:nvPr/>
        </p:nvSpPr>
        <p:spPr>
          <a:xfrm rot="14240616">
            <a:off x="2445807" y="2707426"/>
            <a:ext cx="546610" cy="3235507"/>
          </a:xfrm>
          <a:prstGeom prst="triangle">
            <a:avLst>
              <a:gd name="adj" fmla="val 51065"/>
            </a:avLst>
          </a:prstGeom>
          <a:gradFill>
            <a:gsLst>
              <a:gs pos="90000">
                <a:schemeClr val="accent3"/>
              </a:gs>
              <a:gs pos="0">
                <a:schemeClr val="accent2"/>
              </a:gs>
            </a:gsLst>
            <a:lin ang="1560000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sp>
        <p:nvSpPr>
          <p:cNvPr id="7" name="fx1">
            <a:extLst>
              <a:ext uri="{FF2B5EF4-FFF2-40B4-BE49-F238E27FC236}">
                <a16:creationId xmlns:a16="http://schemas.microsoft.com/office/drawing/2014/main" id="{69546027-87CE-8343-987B-498CCE5DB7A4}"/>
              </a:ext>
            </a:extLst>
          </p:cNvPr>
          <p:cNvSpPr/>
          <p:nvPr/>
        </p:nvSpPr>
        <p:spPr>
          <a:xfrm rot="13067384">
            <a:off x="2037567" y="2244161"/>
            <a:ext cx="546610" cy="3235507"/>
          </a:xfrm>
          <a:prstGeom prst="triangle">
            <a:avLst>
              <a:gd name="adj" fmla="val 43066"/>
            </a:avLst>
          </a:prstGeom>
          <a:gradFill>
            <a:gsLst>
              <a:gs pos="90000">
                <a:schemeClr val="accent3"/>
              </a:gs>
              <a:gs pos="0">
                <a:schemeClr val="accent2"/>
              </a:gs>
            </a:gsLst>
            <a:lin ang="1620000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grpSp>
        <p:nvGrpSpPr>
          <p:cNvPr id="9" name="ic1">
            <a:extLst>
              <a:ext uri="{FF2B5EF4-FFF2-40B4-BE49-F238E27FC236}">
                <a16:creationId xmlns:a16="http://schemas.microsoft.com/office/drawing/2014/main" id="{371D6225-0165-5543-B703-6B6C3E0B8CBD}"/>
              </a:ext>
            </a:extLst>
          </p:cNvPr>
          <p:cNvGrpSpPr>
            <a:grpSpLocks noChangeAspect="1"/>
          </p:cNvGrpSpPr>
          <p:nvPr/>
        </p:nvGrpSpPr>
        <p:grpSpPr>
          <a:xfrm>
            <a:off x="2932238" y="2278265"/>
            <a:ext cx="684000" cy="684000"/>
            <a:chOff x="6546850" y="2958246"/>
            <a:chExt cx="504000" cy="504000"/>
          </a:xfrm>
          <a:solidFill>
            <a:schemeClr val="accent4"/>
          </a:solidFill>
        </p:grpSpPr>
        <p:grpSp>
          <p:nvGrpSpPr>
            <p:cNvPr id="31" name="Agrupar 30">
              <a:extLst>
                <a:ext uri="{FF2B5EF4-FFF2-40B4-BE49-F238E27FC236}">
                  <a16:creationId xmlns:a16="http://schemas.microsoft.com/office/drawing/2014/main" id="{36EB8CBD-967F-FD4B-A480-BDB6CEEA93FA}"/>
                </a:ext>
              </a:extLst>
            </p:cNvPr>
            <p:cNvGrpSpPr>
              <a:grpSpLocks noChangeAspect="1"/>
            </p:cNvGrpSpPr>
            <p:nvPr/>
          </p:nvGrpSpPr>
          <p:grpSpPr>
            <a:xfrm>
              <a:off x="6546850" y="2958246"/>
              <a:ext cx="504000" cy="504000"/>
              <a:chOff x="7379504" y="964574"/>
              <a:chExt cx="3867513" cy="3785225"/>
            </a:xfrm>
            <a:grpFill/>
          </p:grpSpPr>
          <p:sp>
            <p:nvSpPr>
              <p:cNvPr id="34" name="Retângulo Arredondado 24">
                <a:extLst>
                  <a:ext uri="{FF2B5EF4-FFF2-40B4-BE49-F238E27FC236}">
                    <a16:creationId xmlns:a16="http://schemas.microsoft.com/office/drawing/2014/main" id="{39E9D961-BB02-C943-840B-F4FE9CD65E88}"/>
                  </a:ext>
                </a:extLst>
              </p:cNvPr>
              <p:cNvSpPr/>
              <p:nvPr/>
            </p:nvSpPr>
            <p:spPr>
              <a:xfrm>
                <a:off x="7379504" y="964574"/>
                <a:ext cx="3867513" cy="3785225"/>
              </a:xfrm>
              <a:prstGeom prst="ellipse">
                <a:avLst/>
              </a:prstGeom>
              <a:grpFill/>
              <a:ln>
                <a:noFill/>
              </a:ln>
              <a:effectLst>
                <a:outerShdw blurRad="190500" dist="63500" dir="18900000" algn="bl" rotWithShape="0">
                  <a:srgbClr val="010912">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sp>
            <p:nvSpPr>
              <p:cNvPr id="35" name="Retângulo Arredondado 25">
                <a:extLst>
                  <a:ext uri="{FF2B5EF4-FFF2-40B4-BE49-F238E27FC236}">
                    <a16:creationId xmlns:a16="http://schemas.microsoft.com/office/drawing/2014/main" id="{0D07CF81-4813-ED44-A78C-DAB522F22B84}"/>
                  </a:ext>
                </a:extLst>
              </p:cNvPr>
              <p:cNvSpPr>
                <a:spLocks/>
              </p:cNvSpPr>
              <p:nvPr/>
            </p:nvSpPr>
            <p:spPr>
              <a:xfrm>
                <a:off x="7547380" y="1091305"/>
                <a:ext cx="3531760" cy="353176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FFFFFF"/>
                  </a:solidFill>
                  <a:effectLst/>
                  <a:uLnTx/>
                  <a:uFillTx/>
                  <a:latin typeface="Montserrat ExtraLight"/>
                  <a:ea typeface="+mn-ea"/>
                  <a:cs typeface="+mn-cs"/>
                </a:endParaRPr>
              </a:p>
            </p:txBody>
          </p:sp>
        </p:grpSp>
        <p:sp>
          <p:nvSpPr>
            <p:cNvPr id="32" name="Oval 28">
              <a:extLst>
                <a:ext uri="{FF2B5EF4-FFF2-40B4-BE49-F238E27FC236}">
                  <a16:creationId xmlns:a16="http://schemas.microsoft.com/office/drawing/2014/main" id="{85CC9E2B-22A5-2944-BF8C-2DC498905CF0}"/>
                </a:ext>
              </a:extLst>
            </p:cNvPr>
            <p:cNvSpPr>
              <a:spLocks noChangeAspect="1"/>
            </p:cNvSpPr>
            <p:nvPr/>
          </p:nvSpPr>
          <p:spPr>
            <a:xfrm>
              <a:off x="6632330" y="3043806"/>
              <a:ext cx="333040" cy="332880"/>
            </a:xfrm>
            <a:prstGeom prst="ellipse">
              <a:avLst/>
            </a:prstGeom>
            <a:grpFill/>
            <a:ln>
              <a:noFill/>
            </a:ln>
            <a:effectLst>
              <a:outerShdw blurRad="127000" dist="635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pic>
          <p:nvPicPr>
            <p:cNvPr id="33" name="Gráfico 29">
              <a:extLst>
                <a:ext uri="{FF2B5EF4-FFF2-40B4-BE49-F238E27FC236}">
                  <a16:creationId xmlns:a16="http://schemas.microsoft.com/office/drawing/2014/main" id="{7EC3B99B-FC6B-CA43-AF2F-61C16BA185F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6676623" y="3067468"/>
              <a:ext cx="252000" cy="252000"/>
            </a:xfrm>
            <a:prstGeom prst="rect">
              <a:avLst/>
            </a:prstGeom>
          </p:spPr>
        </p:pic>
      </p:grpSp>
      <p:grpSp>
        <p:nvGrpSpPr>
          <p:cNvPr id="10" name="ic2">
            <a:extLst>
              <a:ext uri="{FF2B5EF4-FFF2-40B4-BE49-F238E27FC236}">
                <a16:creationId xmlns:a16="http://schemas.microsoft.com/office/drawing/2014/main" id="{2BFDF1E5-8618-1C44-9F98-90A98982CE8C}"/>
              </a:ext>
            </a:extLst>
          </p:cNvPr>
          <p:cNvGrpSpPr>
            <a:grpSpLocks noChangeAspect="1"/>
          </p:cNvGrpSpPr>
          <p:nvPr/>
        </p:nvGrpSpPr>
        <p:grpSpPr>
          <a:xfrm>
            <a:off x="3678061" y="3147502"/>
            <a:ext cx="684000" cy="684000"/>
            <a:chOff x="6546850" y="2958246"/>
            <a:chExt cx="504000" cy="504000"/>
          </a:xfrm>
          <a:solidFill>
            <a:schemeClr val="accent4"/>
          </a:solidFill>
        </p:grpSpPr>
        <p:grpSp>
          <p:nvGrpSpPr>
            <p:cNvPr id="26" name="Agrupar 25">
              <a:extLst>
                <a:ext uri="{FF2B5EF4-FFF2-40B4-BE49-F238E27FC236}">
                  <a16:creationId xmlns:a16="http://schemas.microsoft.com/office/drawing/2014/main" id="{FCCBA76D-2F17-EB42-93B5-77E406516695}"/>
                </a:ext>
              </a:extLst>
            </p:cNvPr>
            <p:cNvGrpSpPr>
              <a:grpSpLocks noChangeAspect="1"/>
            </p:cNvGrpSpPr>
            <p:nvPr/>
          </p:nvGrpSpPr>
          <p:grpSpPr>
            <a:xfrm>
              <a:off x="6546850" y="2958246"/>
              <a:ext cx="504000" cy="504000"/>
              <a:chOff x="7379504" y="964574"/>
              <a:chExt cx="3867513" cy="3785225"/>
            </a:xfrm>
            <a:grpFill/>
          </p:grpSpPr>
          <p:sp>
            <p:nvSpPr>
              <p:cNvPr id="29" name="Retângulo Arredondado 24">
                <a:extLst>
                  <a:ext uri="{FF2B5EF4-FFF2-40B4-BE49-F238E27FC236}">
                    <a16:creationId xmlns:a16="http://schemas.microsoft.com/office/drawing/2014/main" id="{9F9A4382-C8FB-3848-A557-8A7F7DFE73A1}"/>
                  </a:ext>
                </a:extLst>
              </p:cNvPr>
              <p:cNvSpPr/>
              <p:nvPr/>
            </p:nvSpPr>
            <p:spPr>
              <a:xfrm>
                <a:off x="7379504" y="964574"/>
                <a:ext cx="3867513" cy="3785225"/>
              </a:xfrm>
              <a:prstGeom prst="ellipse">
                <a:avLst/>
              </a:prstGeom>
              <a:grpFill/>
              <a:ln>
                <a:noFill/>
              </a:ln>
              <a:effectLst>
                <a:outerShdw blurRad="190500" dist="63500" dir="18900000" algn="bl" rotWithShape="0">
                  <a:srgbClr val="010912">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sp>
            <p:nvSpPr>
              <p:cNvPr id="30" name="Retângulo Arredondado 25">
                <a:extLst>
                  <a:ext uri="{FF2B5EF4-FFF2-40B4-BE49-F238E27FC236}">
                    <a16:creationId xmlns:a16="http://schemas.microsoft.com/office/drawing/2014/main" id="{BF8D4119-2BD2-DB4E-B306-056E83196A53}"/>
                  </a:ext>
                </a:extLst>
              </p:cNvPr>
              <p:cNvSpPr>
                <a:spLocks/>
              </p:cNvSpPr>
              <p:nvPr/>
            </p:nvSpPr>
            <p:spPr>
              <a:xfrm>
                <a:off x="7547380" y="1091305"/>
                <a:ext cx="3531760" cy="353176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FFFFFF"/>
                  </a:solidFill>
                  <a:effectLst/>
                  <a:uLnTx/>
                  <a:uFillTx/>
                  <a:latin typeface="Montserrat ExtraLight"/>
                  <a:ea typeface="+mn-ea"/>
                  <a:cs typeface="+mn-cs"/>
                </a:endParaRPr>
              </a:p>
            </p:txBody>
          </p:sp>
        </p:grpSp>
        <p:sp>
          <p:nvSpPr>
            <p:cNvPr id="27" name="Oval 34">
              <a:extLst>
                <a:ext uri="{FF2B5EF4-FFF2-40B4-BE49-F238E27FC236}">
                  <a16:creationId xmlns:a16="http://schemas.microsoft.com/office/drawing/2014/main" id="{44371F31-0E2D-CC45-8E7F-8228F6EE2108}"/>
                </a:ext>
              </a:extLst>
            </p:cNvPr>
            <p:cNvSpPr>
              <a:spLocks noChangeAspect="1"/>
            </p:cNvSpPr>
            <p:nvPr/>
          </p:nvSpPr>
          <p:spPr>
            <a:xfrm>
              <a:off x="6632330" y="3043806"/>
              <a:ext cx="333040" cy="332880"/>
            </a:xfrm>
            <a:prstGeom prst="ellipse">
              <a:avLst/>
            </a:prstGeom>
            <a:grpFill/>
            <a:ln>
              <a:noFill/>
            </a:ln>
            <a:effectLst>
              <a:outerShdw blurRad="127000" dist="635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pic>
          <p:nvPicPr>
            <p:cNvPr id="28" name="Gráfico 35">
              <a:extLst>
                <a:ext uri="{FF2B5EF4-FFF2-40B4-BE49-F238E27FC236}">
                  <a16:creationId xmlns:a16="http://schemas.microsoft.com/office/drawing/2014/main" id="{CF32790F-F22B-7448-AEF8-1EA20A37A209}"/>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6683868" y="3086193"/>
              <a:ext cx="252000" cy="252000"/>
            </a:xfrm>
            <a:prstGeom prst="rect">
              <a:avLst/>
            </a:prstGeom>
          </p:spPr>
        </p:pic>
      </p:grpSp>
      <p:grpSp>
        <p:nvGrpSpPr>
          <p:cNvPr id="12" name="ic3">
            <a:extLst>
              <a:ext uri="{FF2B5EF4-FFF2-40B4-BE49-F238E27FC236}">
                <a16:creationId xmlns:a16="http://schemas.microsoft.com/office/drawing/2014/main" id="{0AE5DBFF-E2D6-D546-82A1-ADCAC1A6B928}"/>
              </a:ext>
            </a:extLst>
          </p:cNvPr>
          <p:cNvGrpSpPr>
            <a:grpSpLocks noChangeAspect="1"/>
          </p:cNvGrpSpPr>
          <p:nvPr/>
        </p:nvGrpSpPr>
        <p:grpSpPr>
          <a:xfrm>
            <a:off x="4096052" y="4213514"/>
            <a:ext cx="684000" cy="684000"/>
            <a:chOff x="6546850" y="2958246"/>
            <a:chExt cx="504000" cy="504000"/>
          </a:xfrm>
          <a:solidFill>
            <a:schemeClr val="accent4"/>
          </a:solidFill>
        </p:grpSpPr>
        <p:grpSp>
          <p:nvGrpSpPr>
            <p:cNvPr id="21" name="Agrupar 20">
              <a:extLst>
                <a:ext uri="{FF2B5EF4-FFF2-40B4-BE49-F238E27FC236}">
                  <a16:creationId xmlns:a16="http://schemas.microsoft.com/office/drawing/2014/main" id="{D5F17065-A0AC-9C43-B2AE-3D71682C6D63}"/>
                </a:ext>
              </a:extLst>
            </p:cNvPr>
            <p:cNvGrpSpPr>
              <a:grpSpLocks noChangeAspect="1"/>
            </p:cNvGrpSpPr>
            <p:nvPr/>
          </p:nvGrpSpPr>
          <p:grpSpPr>
            <a:xfrm>
              <a:off x="6546850" y="2958246"/>
              <a:ext cx="504000" cy="504000"/>
              <a:chOff x="7379504" y="964574"/>
              <a:chExt cx="3867513" cy="3785225"/>
            </a:xfrm>
            <a:grpFill/>
          </p:grpSpPr>
          <p:sp>
            <p:nvSpPr>
              <p:cNvPr id="24" name="Retângulo Arredondado 24">
                <a:extLst>
                  <a:ext uri="{FF2B5EF4-FFF2-40B4-BE49-F238E27FC236}">
                    <a16:creationId xmlns:a16="http://schemas.microsoft.com/office/drawing/2014/main" id="{AB08D7D1-4DF5-CC4B-9DCE-0E90427A0192}"/>
                  </a:ext>
                </a:extLst>
              </p:cNvPr>
              <p:cNvSpPr/>
              <p:nvPr/>
            </p:nvSpPr>
            <p:spPr>
              <a:xfrm>
                <a:off x="7379504" y="964574"/>
                <a:ext cx="3867513" cy="3785225"/>
              </a:xfrm>
              <a:prstGeom prst="ellipse">
                <a:avLst/>
              </a:prstGeom>
              <a:grpFill/>
              <a:ln>
                <a:noFill/>
              </a:ln>
              <a:effectLst>
                <a:outerShdw blurRad="190500" dist="63500" dir="18900000" algn="bl" rotWithShape="0">
                  <a:srgbClr val="010912">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sp>
            <p:nvSpPr>
              <p:cNvPr id="25" name="Retângulo Arredondado 25">
                <a:extLst>
                  <a:ext uri="{FF2B5EF4-FFF2-40B4-BE49-F238E27FC236}">
                    <a16:creationId xmlns:a16="http://schemas.microsoft.com/office/drawing/2014/main" id="{032E1986-A68A-2F40-9EFE-36EA28C65C63}"/>
                  </a:ext>
                </a:extLst>
              </p:cNvPr>
              <p:cNvSpPr>
                <a:spLocks/>
              </p:cNvSpPr>
              <p:nvPr/>
            </p:nvSpPr>
            <p:spPr>
              <a:xfrm>
                <a:off x="7547380" y="1091305"/>
                <a:ext cx="3531760" cy="353176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FFFFFF"/>
                  </a:solidFill>
                  <a:effectLst/>
                  <a:uLnTx/>
                  <a:uFillTx/>
                  <a:latin typeface="Montserrat ExtraLight"/>
                  <a:ea typeface="+mn-ea"/>
                  <a:cs typeface="+mn-cs"/>
                </a:endParaRPr>
              </a:p>
            </p:txBody>
          </p:sp>
        </p:grpSp>
        <p:sp>
          <p:nvSpPr>
            <p:cNvPr id="22" name="Oval 40">
              <a:extLst>
                <a:ext uri="{FF2B5EF4-FFF2-40B4-BE49-F238E27FC236}">
                  <a16:creationId xmlns:a16="http://schemas.microsoft.com/office/drawing/2014/main" id="{204EE57F-42EA-C84C-9B5B-AD9C86ACFC3D}"/>
                </a:ext>
              </a:extLst>
            </p:cNvPr>
            <p:cNvSpPr>
              <a:spLocks noChangeAspect="1"/>
            </p:cNvSpPr>
            <p:nvPr/>
          </p:nvSpPr>
          <p:spPr>
            <a:xfrm>
              <a:off x="6632330" y="3043806"/>
              <a:ext cx="333040" cy="332880"/>
            </a:xfrm>
            <a:prstGeom prst="ellipse">
              <a:avLst/>
            </a:prstGeom>
            <a:grpFill/>
            <a:ln>
              <a:noFill/>
            </a:ln>
            <a:effectLst>
              <a:outerShdw blurRad="127000" dist="635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Montserrat ExtraLight"/>
                <a:ea typeface="+mn-ea"/>
                <a:cs typeface="+mn-cs"/>
              </a:endParaRPr>
            </a:p>
          </p:txBody>
        </p:sp>
        <p:pic>
          <p:nvPicPr>
            <p:cNvPr id="23" name="Gráfico 41">
              <a:extLst>
                <a:ext uri="{FF2B5EF4-FFF2-40B4-BE49-F238E27FC236}">
                  <a16:creationId xmlns:a16="http://schemas.microsoft.com/office/drawing/2014/main" id="{E0AA42BB-B4FF-6A4F-9E49-BBEA668BF5B0}"/>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6669378" y="3089201"/>
              <a:ext cx="252000" cy="252000"/>
            </a:xfrm>
            <a:prstGeom prst="rect">
              <a:avLst/>
            </a:prstGeom>
          </p:spPr>
        </p:pic>
      </p:grpSp>
      <p:grpSp>
        <p:nvGrpSpPr>
          <p:cNvPr id="14" name="Botao OFF">
            <a:extLst>
              <a:ext uri="{FF2B5EF4-FFF2-40B4-BE49-F238E27FC236}">
                <a16:creationId xmlns:a16="http://schemas.microsoft.com/office/drawing/2014/main" id="{B25A63ED-1AB7-6943-B370-770FDC192060}"/>
              </a:ext>
            </a:extLst>
          </p:cNvPr>
          <p:cNvGrpSpPr/>
          <p:nvPr/>
        </p:nvGrpSpPr>
        <p:grpSpPr>
          <a:xfrm>
            <a:off x="691989" y="4500728"/>
            <a:ext cx="1279758" cy="1279758"/>
            <a:chOff x="553629" y="3733142"/>
            <a:chExt cx="1632944" cy="1632944"/>
          </a:xfrm>
        </p:grpSpPr>
        <p:grpSp>
          <p:nvGrpSpPr>
            <p:cNvPr id="17" name="Botaoff">
              <a:extLst>
                <a:ext uri="{FF2B5EF4-FFF2-40B4-BE49-F238E27FC236}">
                  <a16:creationId xmlns:a16="http://schemas.microsoft.com/office/drawing/2014/main" id="{1B4CD5A1-C3D5-404F-8514-98DC60EDFBE4}"/>
                </a:ext>
              </a:extLst>
            </p:cNvPr>
            <p:cNvGrpSpPr/>
            <p:nvPr/>
          </p:nvGrpSpPr>
          <p:grpSpPr>
            <a:xfrm>
              <a:off x="553629" y="3733142"/>
              <a:ext cx="1632944" cy="1632944"/>
              <a:chOff x="1652388" y="2451848"/>
              <a:chExt cx="1954303" cy="1954303"/>
            </a:xfrm>
          </p:grpSpPr>
          <p:sp>
            <p:nvSpPr>
              <p:cNvPr id="19" name="Oval 17">
                <a:extLst>
                  <a:ext uri="{FF2B5EF4-FFF2-40B4-BE49-F238E27FC236}">
                    <a16:creationId xmlns:a16="http://schemas.microsoft.com/office/drawing/2014/main" id="{6B6AF6D9-5670-984E-96AF-0CE6F1591D58}"/>
                  </a:ext>
                </a:extLst>
              </p:cNvPr>
              <p:cNvSpPr/>
              <p:nvPr/>
            </p:nvSpPr>
            <p:spPr>
              <a:xfrm>
                <a:off x="1652388" y="2451848"/>
                <a:ext cx="1954303" cy="1954303"/>
              </a:xfrm>
              <a:prstGeom prst="ellipse">
                <a:avLst/>
              </a:prstGeom>
              <a:solidFill>
                <a:schemeClr val="tx1">
                  <a:lumMod val="65000"/>
                  <a:lumOff val="35000"/>
                </a:schemeClr>
              </a:solidFill>
              <a:ln>
                <a:noFill/>
              </a:ln>
              <a:effectLst>
                <a:outerShdw blurRad="304800" dist="114300" dir="2700000" algn="tl" rotWithShape="0">
                  <a:schemeClr val="tx1">
                    <a:alpha val="7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FFFFFF"/>
                  </a:solidFill>
                  <a:effectLst/>
                  <a:uLnTx/>
                  <a:uFillTx/>
                  <a:latin typeface="Montserrat ExtraLight"/>
                  <a:ea typeface="+mn-ea"/>
                  <a:cs typeface="+mn-cs"/>
                </a:endParaRPr>
              </a:p>
            </p:txBody>
          </p:sp>
          <p:sp>
            <p:nvSpPr>
              <p:cNvPr id="20" name="Oval 18">
                <a:extLst>
                  <a:ext uri="{FF2B5EF4-FFF2-40B4-BE49-F238E27FC236}">
                    <a16:creationId xmlns:a16="http://schemas.microsoft.com/office/drawing/2014/main" id="{356E489C-5865-6140-9250-C34D30B26E97}"/>
                  </a:ext>
                </a:extLst>
              </p:cNvPr>
              <p:cNvSpPr/>
              <p:nvPr/>
            </p:nvSpPr>
            <p:spPr>
              <a:xfrm>
                <a:off x="1652388" y="2451848"/>
                <a:ext cx="1954303" cy="1954303"/>
              </a:xfrm>
              <a:prstGeom prst="ellipse">
                <a:avLst/>
              </a:prstGeom>
              <a:gradFill flip="none" rotWithShape="1">
                <a:gsLst>
                  <a:gs pos="100000">
                    <a:schemeClr val="tx1"/>
                  </a:gs>
                  <a:gs pos="0">
                    <a:schemeClr val="tx1">
                      <a:lumMod val="65000"/>
                      <a:lumOff val="35000"/>
                    </a:schemeClr>
                  </a:gs>
                </a:gsLst>
                <a:path path="circle">
                  <a:fillToRect r="100000" b="100000"/>
                </a:path>
                <a:tileRect l="-100000" t="-100000"/>
              </a:gradFill>
              <a:ln>
                <a:noFill/>
              </a:ln>
              <a:effectLst>
                <a:outerShdw blurRad="114300" dist="114300" dir="13500000" algn="br" rotWithShape="0">
                  <a:schemeClr val="tx2">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FFFFFF"/>
                  </a:solidFill>
                  <a:effectLst/>
                  <a:uLnTx/>
                  <a:uFillTx/>
                  <a:latin typeface="Montserrat ExtraLight"/>
                  <a:ea typeface="+mn-ea"/>
                  <a:cs typeface="+mn-cs"/>
                </a:endParaRPr>
              </a:p>
            </p:txBody>
          </p:sp>
        </p:grpSp>
        <p:sp>
          <p:nvSpPr>
            <p:cNvPr id="18" name="Digital">
              <a:extLst>
                <a:ext uri="{FF2B5EF4-FFF2-40B4-BE49-F238E27FC236}">
                  <a16:creationId xmlns:a16="http://schemas.microsoft.com/office/drawing/2014/main" id="{7F25646C-E021-4744-AAF5-8BB1B58A6423}"/>
                </a:ext>
              </a:extLst>
            </p:cNvPr>
            <p:cNvSpPr>
              <a:spLocks noEditPoints="1"/>
            </p:cNvSpPr>
            <p:nvPr/>
          </p:nvSpPr>
          <p:spPr bwMode="auto">
            <a:xfrm>
              <a:off x="1088001" y="4261020"/>
              <a:ext cx="585073" cy="605694"/>
            </a:xfrm>
            <a:custGeom>
              <a:avLst/>
              <a:gdLst>
                <a:gd name="T0" fmla="*/ 1216 w 1260"/>
                <a:gd name="T1" fmla="*/ 588 h 1304"/>
                <a:gd name="T2" fmla="*/ 1260 w 1260"/>
                <a:gd name="T3" fmla="*/ 754 h 1304"/>
                <a:gd name="T4" fmla="*/ 2 w 1260"/>
                <a:gd name="T5" fmla="*/ 867 h 1304"/>
                <a:gd name="T6" fmla="*/ 377 w 1260"/>
                <a:gd name="T7" fmla="*/ 54 h 1304"/>
                <a:gd name="T8" fmla="*/ 41 w 1260"/>
                <a:gd name="T9" fmla="*/ 672 h 1304"/>
                <a:gd name="T10" fmla="*/ 1189 w 1260"/>
                <a:gd name="T11" fmla="*/ 446 h 1304"/>
                <a:gd name="T12" fmla="*/ 445 w 1260"/>
                <a:gd name="T13" fmla="*/ 29 h 1304"/>
                <a:gd name="T14" fmla="*/ 1207 w 1260"/>
                <a:gd name="T15" fmla="*/ 460 h 1304"/>
                <a:gd name="T16" fmla="*/ 1117 w 1260"/>
                <a:gd name="T17" fmla="*/ 868 h 1304"/>
                <a:gd name="T18" fmla="*/ 1122 w 1260"/>
                <a:gd name="T19" fmla="*/ 1085 h 1304"/>
                <a:gd name="T20" fmla="*/ 103 w 1260"/>
                <a:gd name="T21" fmla="*/ 668 h 1304"/>
                <a:gd name="T22" fmla="*/ 141 w 1260"/>
                <a:gd name="T23" fmla="*/ 629 h 1304"/>
                <a:gd name="T24" fmla="*/ 1139 w 1260"/>
                <a:gd name="T25" fmla="*/ 818 h 1304"/>
                <a:gd name="T26" fmla="*/ 1115 w 1260"/>
                <a:gd name="T27" fmla="*/ 595 h 1304"/>
                <a:gd name="T28" fmla="*/ 1154 w 1260"/>
                <a:gd name="T29" fmla="*/ 593 h 1304"/>
                <a:gd name="T30" fmla="*/ 225 w 1260"/>
                <a:gd name="T31" fmla="*/ 322 h 1304"/>
                <a:gd name="T32" fmla="*/ 854 w 1260"/>
                <a:gd name="T33" fmla="*/ 154 h 1304"/>
                <a:gd name="T34" fmla="*/ 260 w 1260"/>
                <a:gd name="T35" fmla="*/ 311 h 1304"/>
                <a:gd name="T36" fmla="*/ 991 w 1260"/>
                <a:gd name="T37" fmla="*/ 1134 h 1304"/>
                <a:gd name="T38" fmla="*/ 1054 w 1260"/>
                <a:gd name="T39" fmla="*/ 623 h 1304"/>
                <a:gd name="T40" fmla="*/ 190 w 1260"/>
                <a:gd name="T41" fmla="*/ 1133 h 1304"/>
                <a:gd name="T42" fmla="*/ 203 w 1260"/>
                <a:gd name="T43" fmla="*/ 629 h 1304"/>
                <a:gd name="T44" fmla="*/ 243 w 1260"/>
                <a:gd name="T45" fmla="*/ 658 h 1304"/>
                <a:gd name="T46" fmla="*/ 1008 w 1260"/>
                <a:gd name="T47" fmla="*/ 558 h 1304"/>
                <a:gd name="T48" fmla="*/ 695 w 1260"/>
                <a:gd name="T49" fmla="*/ 210 h 1304"/>
                <a:gd name="T50" fmla="*/ 230 w 1260"/>
                <a:gd name="T51" fmla="*/ 551 h 1304"/>
                <a:gd name="T52" fmla="*/ 624 w 1260"/>
                <a:gd name="T53" fmla="*/ 224 h 1304"/>
                <a:gd name="T54" fmla="*/ 235 w 1260"/>
                <a:gd name="T55" fmla="*/ 552 h 1304"/>
                <a:gd name="T56" fmla="*/ 917 w 1260"/>
                <a:gd name="T57" fmla="*/ 753 h 1304"/>
                <a:gd name="T58" fmla="*/ 956 w 1260"/>
                <a:gd name="T59" fmla="*/ 753 h 1304"/>
                <a:gd name="T60" fmla="*/ 270 w 1260"/>
                <a:gd name="T61" fmla="*/ 1199 h 1304"/>
                <a:gd name="T62" fmla="*/ 363 w 1260"/>
                <a:gd name="T63" fmla="*/ 444 h 1304"/>
                <a:gd name="T64" fmla="*/ 349 w 1260"/>
                <a:gd name="T65" fmla="*/ 765 h 1304"/>
                <a:gd name="T66" fmla="*/ 913 w 1260"/>
                <a:gd name="T67" fmla="*/ 610 h 1304"/>
                <a:gd name="T68" fmla="*/ 413 w 1260"/>
                <a:gd name="T69" fmla="*/ 388 h 1304"/>
                <a:gd name="T70" fmla="*/ 936 w 1260"/>
                <a:gd name="T71" fmla="*/ 691 h 1304"/>
                <a:gd name="T72" fmla="*/ 802 w 1260"/>
                <a:gd name="T73" fmla="*/ 1012 h 1304"/>
                <a:gd name="T74" fmla="*/ 795 w 1260"/>
                <a:gd name="T75" fmla="*/ 1274 h 1304"/>
                <a:gd name="T76" fmla="*/ 410 w 1260"/>
                <a:gd name="T77" fmla="*/ 790 h 1304"/>
                <a:gd name="T78" fmla="*/ 833 w 1260"/>
                <a:gd name="T79" fmla="*/ 881 h 1304"/>
                <a:gd name="T80" fmla="*/ 720 w 1260"/>
                <a:gd name="T81" fmla="*/ 471 h 1304"/>
                <a:gd name="T82" fmla="*/ 852 w 1260"/>
                <a:gd name="T83" fmla="*/ 862 h 1304"/>
                <a:gd name="T84" fmla="*/ 406 w 1260"/>
                <a:gd name="T85" fmla="*/ 630 h 1304"/>
                <a:gd name="T86" fmla="*/ 683 w 1260"/>
                <a:gd name="T87" fmla="*/ 434 h 1304"/>
                <a:gd name="T88" fmla="*/ 445 w 1260"/>
                <a:gd name="T89" fmla="*/ 630 h 1304"/>
                <a:gd name="T90" fmla="*/ 667 w 1260"/>
                <a:gd name="T91" fmla="*/ 1304 h 1304"/>
                <a:gd name="T92" fmla="*/ 733 w 1260"/>
                <a:gd name="T93" fmla="*/ 807 h 1304"/>
                <a:gd name="T94" fmla="*/ 462 w 1260"/>
                <a:gd name="T95" fmla="*/ 1283 h 1304"/>
                <a:gd name="T96" fmla="*/ 531 w 1260"/>
                <a:gd name="T97" fmla="*/ 743 h 1304"/>
                <a:gd name="T98" fmla="*/ 714 w 1260"/>
                <a:gd name="T99" fmla="*/ 756 h 1304"/>
                <a:gd name="T100" fmla="*/ 547 w 1260"/>
                <a:gd name="T101" fmla="*/ 636 h 1304"/>
                <a:gd name="T102" fmla="*/ 508 w 1260"/>
                <a:gd name="T103" fmla="*/ 630 h 1304"/>
                <a:gd name="T104" fmla="*/ 734 w 1260"/>
                <a:gd name="T105" fmla="*/ 775 h 1304"/>
                <a:gd name="T106" fmla="*/ 609 w 1260"/>
                <a:gd name="T107" fmla="*/ 631 h 1304"/>
                <a:gd name="T108" fmla="*/ 580 w 1260"/>
                <a:gd name="T109" fmla="*/ 1288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0" h="1304">
                  <a:moveTo>
                    <a:pt x="1238" y="900"/>
                  </a:moveTo>
                  <a:cubicBezTo>
                    <a:pt x="1238" y="900"/>
                    <a:pt x="1237" y="900"/>
                    <a:pt x="1237" y="900"/>
                  </a:cubicBezTo>
                  <a:cubicBezTo>
                    <a:pt x="1226" y="900"/>
                    <a:pt x="1218" y="890"/>
                    <a:pt x="1218" y="880"/>
                  </a:cubicBezTo>
                  <a:cubicBezTo>
                    <a:pt x="1220" y="838"/>
                    <a:pt x="1221" y="796"/>
                    <a:pt x="1221" y="754"/>
                  </a:cubicBezTo>
                  <a:cubicBezTo>
                    <a:pt x="1221" y="662"/>
                    <a:pt x="1217" y="600"/>
                    <a:pt x="1216" y="588"/>
                  </a:cubicBezTo>
                  <a:cubicBezTo>
                    <a:pt x="1214" y="562"/>
                    <a:pt x="1211" y="537"/>
                    <a:pt x="1206" y="512"/>
                  </a:cubicBezTo>
                  <a:cubicBezTo>
                    <a:pt x="1204" y="501"/>
                    <a:pt x="1211" y="491"/>
                    <a:pt x="1221" y="489"/>
                  </a:cubicBezTo>
                  <a:cubicBezTo>
                    <a:pt x="1232" y="487"/>
                    <a:pt x="1242" y="494"/>
                    <a:pt x="1244" y="504"/>
                  </a:cubicBezTo>
                  <a:cubicBezTo>
                    <a:pt x="1249" y="531"/>
                    <a:pt x="1253" y="558"/>
                    <a:pt x="1255" y="585"/>
                  </a:cubicBezTo>
                  <a:cubicBezTo>
                    <a:pt x="1256" y="597"/>
                    <a:pt x="1260" y="661"/>
                    <a:pt x="1260" y="754"/>
                  </a:cubicBezTo>
                  <a:cubicBezTo>
                    <a:pt x="1260" y="796"/>
                    <a:pt x="1259" y="839"/>
                    <a:pt x="1257" y="881"/>
                  </a:cubicBezTo>
                  <a:cubicBezTo>
                    <a:pt x="1257" y="892"/>
                    <a:pt x="1248" y="900"/>
                    <a:pt x="1238" y="900"/>
                  </a:cubicBezTo>
                  <a:close/>
                  <a:moveTo>
                    <a:pt x="21" y="888"/>
                  </a:moveTo>
                  <a:cubicBezTo>
                    <a:pt x="21" y="888"/>
                    <a:pt x="20" y="888"/>
                    <a:pt x="20" y="888"/>
                  </a:cubicBezTo>
                  <a:cubicBezTo>
                    <a:pt x="9" y="887"/>
                    <a:pt x="1" y="878"/>
                    <a:pt x="2" y="867"/>
                  </a:cubicBezTo>
                  <a:cubicBezTo>
                    <a:pt x="4" y="834"/>
                    <a:pt x="5" y="801"/>
                    <a:pt x="5" y="768"/>
                  </a:cubicBezTo>
                  <a:cubicBezTo>
                    <a:pt x="5" y="737"/>
                    <a:pt x="4" y="705"/>
                    <a:pt x="2" y="675"/>
                  </a:cubicBezTo>
                  <a:cubicBezTo>
                    <a:pt x="1" y="660"/>
                    <a:pt x="0" y="644"/>
                    <a:pt x="0" y="629"/>
                  </a:cubicBezTo>
                  <a:cubicBezTo>
                    <a:pt x="0" y="479"/>
                    <a:pt x="55" y="333"/>
                    <a:pt x="154" y="219"/>
                  </a:cubicBezTo>
                  <a:cubicBezTo>
                    <a:pt x="216" y="147"/>
                    <a:pt x="291" y="92"/>
                    <a:pt x="377" y="54"/>
                  </a:cubicBezTo>
                  <a:cubicBezTo>
                    <a:pt x="387" y="50"/>
                    <a:pt x="399" y="54"/>
                    <a:pt x="403" y="64"/>
                  </a:cubicBezTo>
                  <a:cubicBezTo>
                    <a:pt x="407" y="74"/>
                    <a:pt x="403" y="86"/>
                    <a:pt x="393" y="90"/>
                  </a:cubicBezTo>
                  <a:cubicBezTo>
                    <a:pt x="312" y="125"/>
                    <a:pt x="242" y="177"/>
                    <a:pt x="183" y="244"/>
                  </a:cubicBezTo>
                  <a:cubicBezTo>
                    <a:pt x="91" y="351"/>
                    <a:pt x="40" y="488"/>
                    <a:pt x="40" y="629"/>
                  </a:cubicBezTo>
                  <a:cubicBezTo>
                    <a:pt x="40" y="643"/>
                    <a:pt x="40" y="658"/>
                    <a:pt x="41" y="672"/>
                  </a:cubicBezTo>
                  <a:cubicBezTo>
                    <a:pt x="43" y="704"/>
                    <a:pt x="44" y="736"/>
                    <a:pt x="44" y="768"/>
                  </a:cubicBezTo>
                  <a:cubicBezTo>
                    <a:pt x="44" y="802"/>
                    <a:pt x="43" y="836"/>
                    <a:pt x="41" y="870"/>
                  </a:cubicBezTo>
                  <a:cubicBezTo>
                    <a:pt x="40" y="880"/>
                    <a:pt x="32" y="888"/>
                    <a:pt x="21" y="888"/>
                  </a:cubicBezTo>
                  <a:close/>
                  <a:moveTo>
                    <a:pt x="1207" y="460"/>
                  </a:moveTo>
                  <a:cubicBezTo>
                    <a:pt x="1199" y="460"/>
                    <a:pt x="1191" y="455"/>
                    <a:pt x="1189" y="446"/>
                  </a:cubicBezTo>
                  <a:cubicBezTo>
                    <a:pt x="1120" y="236"/>
                    <a:pt x="941" y="83"/>
                    <a:pt x="721" y="48"/>
                  </a:cubicBezTo>
                  <a:cubicBezTo>
                    <a:pt x="677" y="41"/>
                    <a:pt x="631" y="39"/>
                    <a:pt x="587" y="43"/>
                  </a:cubicBezTo>
                  <a:cubicBezTo>
                    <a:pt x="542" y="46"/>
                    <a:pt x="499" y="54"/>
                    <a:pt x="457" y="66"/>
                  </a:cubicBezTo>
                  <a:cubicBezTo>
                    <a:pt x="446" y="70"/>
                    <a:pt x="435" y="64"/>
                    <a:pt x="432" y="53"/>
                  </a:cubicBezTo>
                  <a:cubicBezTo>
                    <a:pt x="429" y="43"/>
                    <a:pt x="435" y="32"/>
                    <a:pt x="445" y="29"/>
                  </a:cubicBezTo>
                  <a:cubicBezTo>
                    <a:pt x="490" y="16"/>
                    <a:pt x="537" y="7"/>
                    <a:pt x="584" y="4"/>
                  </a:cubicBezTo>
                  <a:cubicBezTo>
                    <a:pt x="631" y="0"/>
                    <a:pt x="680" y="2"/>
                    <a:pt x="727" y="10"/>
                  </a:cubicBezTo>
                  <a:cubicBezTo>
                    <a:pt x="962" y="47"/>
                    <a:pt x="1153" y="210"/>
                    <a:pt x="1226" y="434"/>
                  </a:cubicBezTo>
                  <a:cubicBezTo>
                    <a:pt x="1229" y="444"/>
                    <a:pt x="1223" y="455"/>
                    <a:pt x="1213" y="459"/>
                  </a:cubicBezTo>
                  <a:cubicBezTo>
                    <a:pt x="1211" y="459"/>
                    <a:pt x="1209" y="460"/>
                    <a:pt x="1207" y="460"/>
                  </a:cubicBezTo>
                  <a:close/>
                  <a:moveTo>
                    <a:pt x="1122" y="1085"/>
                  </a:moveTo>
                  <a:cubicBezTo>
                    <a:pt x="1121" y="1085"/>
                    <a:pt x="1121" y="1085"/>
                    <a:pt x="1120" y="1085"/>
                  </a:cubicBezTo>
                  <a:cubicBezTo>
                    <a:pt x="1109" y="1083"/>
                    <a:pt x="1101" y="1073"/>
                    <a:pt x="1103" y="1063"/>
                  </a:cubicBezTo>
                  <a:cubicBezTo>
                    <a:pt x="1104" y="1057"/>
                    <a:pt x="1104" y="1050"/>
                    <a:pt x="1105" y="1044"/>
                  </a:cubicBezTo>
                  <a:cubicBezTo>
                    <a:pt x="1111" y="988"/>
                    <a:pt x="1115" y="928"/>
                    <a:pt x="1117" y="868"/>
                  </a:cubicBezTo>
                  <a:cubicBezTo>
                    <a:pt x="1118" y="857"/>
                    <a:pt x="1127" y="849"/>
                    <a:pt x="1138" y="849"/>
                  </a:cubicBezTo>
                  <a:cubicBezTo>
                    <a:pt x="1148" y="849"/>
                    <a:pt x="1157" y="858"/>
                    <a:pt x="1156" y="869"/>
                  </a:cubicBezTo>
                  <a:cubicBezTo>
                    <a:pt x="1154" y="931"/>
                    <a:pt x="1150" y="991"/>
                    <a:pt x="1144" y="1048"/>
                  </a:cubicBezTo>
                  <a:cubicBezTo>
                    <a:pt x="1143" y="1055"/>
                    <a:pt x="1142" y="1061"/>
                    <a:pt x="1142" y="1068"/>
                  </a:cubicBezTo>
                  <a:cubicBezTo>
                    <a:pt x="1140" y="1077"/>
                    <a:pt x="1132" y="1085"/>
                    <a:pt x="1122" y="1085"/>
                  </a:cubicBezTo>
                  <a:close/>
                  <a:moveTo>
                    <a:pt x="105" y="1039"/>
                  </a:moveTo>
                  <a:cubicBezTo>
                    <a:pt x="104" y="1039"/>
                    <a:pt x="103" y="1039"/>
                    <a:pt x="102" y="1039"/>
                  </a:cubicBezTo>
                  <a:cubicBezTo>
                    <a:pt x="91" y="1037"/>
                    <a:pt x="84" y="1027"/>
                    <a:pt x="86" y="1017"/>
                  </a:cubicBezTo>
                  <a:cubicBezTo>
                    <a:pt x="96" y="962"/>
                    <a:pt x="107" y="874"/>
                    <a:pt x="107" y="769"/>
                  </a:cubicBezTo>
                  <a:cubicBezTo>
                    <a:pt x="107" y="735"/>
                    <a:pt x="106" y="701"/>
                    <a:pt x="103" y="668"/>
                  </a:cubicBezTo>
                  <a:cubicBezTo>
                    <a:pt x="102" y="655"/>
                    <a:pt x="102" y="642"/>
                    <a:pt x="102" y="629"/>
                  </a:cubicBezTo>
                  <a:cubicBezTo>
                    <a:pt x="102" y="532"/>
                    <a:pt x="129" y="437"/>
                    <a:pt x="180" y="354"/>
                  </a:cubicBezTo>
                  <a:cubicBezTo>
                    <a:pt x="186" y="345"/>
                    <a:pt x="198" y="342"/>
                    <a:pt x="207" y="348"/>
                  </a:cubicBezTo>
                  <a:cubicBezTo>
                    <a:pt x="216" y="353"/>
                    <a:pt x="219" y="365"/>
                    <a:pt x="213" y="374"/>
                  </a:cubicBezTo>
                  <a:cubicBezTo>
                    <a:pt x="166" y="451"/>
                    <a:pt x="141" y="539"/>
                    <a:pt x="141" y="629"/>
                  </a:cubicBezTo>
                  <a:cubicBezTo>
                    <a:pt x="141" y="641"/>
                    <a:pt x="141" y="653"/>
                    <a:pt x="142" y="665"/>
                  </a:cubicBezTo>
                  <a:cubicBezTo>
                    <a:pt x="145" y="699"/>
                    <a:pt x="146" y="734"/>
                    <a:pt x="146" y="769"/>
                  </a:cubicBezTo>
                  <a:cubicBezTo>
                    <a:pt x="146" y="877"/>
                    <a:pt x="134" y="967"/>
                    <a:pt x="124" y="1023"/>
                  </a:cubicBezTo>
                  <a:cubicBezTo>
                    <a:pt x="123" y="1033"/>
                    <a:pt x="115" y="1039"/>
                    <a:pt x="105" y="1039"/>
                  </a:cubicBezTo>
                  <a:close/>
                  <a:moveTo>
                    <a:pt x="1139" y="818"/>
                  </a:moveTo>
                  <a:cubicBezTo>
                    <a:pt x="1139" y="818"/>
                    <a:pt x="1138" y="818"/>
                    <a:pt x="1138" y="818"/>
                  </a:cubicBezTo>
                  <a:cubicBezTo>
                    <a:pt x="1128" y="818"/>
                    <a:pt x="1119" y="809"/>
                    <a:pt x="1119" y="798"/>
                  </a:cubicBezTo>
                  <a:cubicBezTo>
                    <a:pt x="1119" y="782"/>
                    <a:pt x="1120" y="768"/>
                    <a:pt x="1120" y="753"/>
                  </a:cubicBezTo>
                  <a:cubicBezTo>
                    <a:pt x="1120" y="674"/>
                    <a:pt x="1116" y="617"/>
                    <a:pt x="1115" y="596"/>
                  </a:cubicBezTo>
                  <a:cubicBezTo>
                    <a:pt x="1115" y="595"/>
                    <a:pt x="1115" y="595"/>
                    <a:pt x="1115" y="595"/>
                  </a:cubicBezTo>
                  <a:cubicBezTo>
                    <a:pt x="1104" y="441"/>
                    <a:pt x="1024" y="305"/>
                    <a:pt x="896" y="222"/>
                  </a:cubicBezTo>
                  <a:cubicBezTo>
                    <a:pt x="887" y="216"/>
                    <a:pt x="885" y="204"/>
                    <a:pt x="891" y="195"/>
                  </a:cubicBezTo>
                  <a:cubicBezTo>
                    <a:pt x="896" y="186"/>
                    <a:pt x="909" y="183"/>
                    <a:pt x="918" y="189"/>
                  </a:cubicBezTo>
                  <a:cubicBezTo>
                    <a:pt x="1056" y="279"/>
                    <a:pt x="1142" y="426"/>
                    <a:pt x="1154" y="592"/>
                  </a:cubicBezTo>
                  <a:cubicBezTo>
                    <a:pt x="1154" y="593"/>
                    <a:pt x="1154" y="593"/>
                    <a:pt x="1154" y="593"/>
                  </a:cubicBezTo>
                  <a:cubicBezTo>
                    <a:pt x="1155" y="615"/>
                    <a:pt x="1159" y="672"/>
                    <a:pt x="1159" y="753"/>
                  </a:cubicBezTo>
                  <a:cubicBezTo>
                    <a:pt x="1159" y="768"/>
                    <a:pt x="1158" y="783"/>
                    <a:pt x="1158" y="799"/>
                  </a:cubicBezTo>
                  <a:cubicBezTo>
                    <a:pt x="1158" y="809"/>
                    <a:pt x="1149" y="818"/>
                    <a:pt x="1139" y="818"/>
                  </a:cubicBezTo>
                  <a:close/>
                  <a:moveTo>
                    <a:pt x="237" y="327"/>
                  </a:moveTo>
                  <a:cubicBezTo>
                    <a:pt x="233" y="327"/>
                    <a:pt x="229" y="325"/>
                    <a:pt x="225" y="322"/>
                  </a:cubicBezTo>
                  <a:cubicBezTo>
                    <a:pt x="217" y="315"/>
                    <a:pt x="216" y="303"/>
                    <a:pt x="222" y="295"/>
                  </a:cubicBezTo>
                  <a:cubicBezTo>
                    <a:pt x="225" y="292"/>
                    <a:pt x="228" y="288"/>
                    <a:pt x="231" y="285"/>
                  </a:cubicBezTo>
                  <a:cubicBezTo>
                    <a:pt x="323" y="179"/>
                    <a:pt x="451" y="115"/>
                    <a:pt x="591" y="105"/>
                  </a:cubicBezTo>
                  <a:cubicBezTo>
                    <a:pt x="631" y="102"/>
                    <a:pt x="672" y="104"/>
                    <a:pt x="711" y="110"/>
                  </a:cubicBezTo>
                  <a:cubicBezTo>
                    <a:pt x="761" y="118"/>
                    <a:pt x="809" y="132"/>
                    <a:pt x="854" y="154"/>
                  </a:cubicBezTo>
                  <a:cubicBezTo>
                    <a:pt x="864" y="158"/>
                    <a:pt x="868" y="170"/>
                    <a:pt x="863" y="180"/>
                  </a:cubicBezTo>
                  <a:cubicBezTo>
                    <a:pt x="859" y="189"/>
                    <a:pt x="847" y="194"/>
                    <a:pt x="837" y="189"/>
                  </a:cubicBezTo>
                  <a:cubicBezTo>
                    <a:pt x="796" y="169"/>
                    <a:pt x="751" y="156"/>
                    <a:pt x="705" y="148"/>
                  </a:cubicBezTo>
                  <a:cubicBezTo>
                    <a:pt x="669" y="143"/>
                    <a:pt x="631" y="141"/>
                    <a:pt x="594" y="144"/>
                  </a:cubicBezTo>
                  <a:cubicBezTo>
                    <a:pt x="464" y="153"/>
                    <a:pt x="345" y="212"/>
                    <a:pt x="260" y="311"/>
                  </a:cubicBezTo>
                  <a:cubicBezTo>
                    <a:pt x="257" y="314"/>
                    <a:pt x="255" y="317"/>
                    <a:pt x="253" y="320"/>
                  </a:cubicBezTo>
                  <a:cubicBezTo>
                    <a:pt x="249" y="324"/>
                    <a:pt x="243" y="327"/>
                    <a:pt x="237" y="327"/>
                  </a:cubicBezTo>
                  <a:close/>
                  <a:moveTo>
                    <a:pt x="1010" y="1157"/>
                  </a:moveTo>
                  <a:cubicBezTo>
                    <a:pt x="1009" y="1157"/>
                    <a:pt x="1008" y="1157"/>
                    <a:pt x="1007" y="1157"/>
                  </a:cubicBezTo>
                  <a:cubicBezTo>
                    <a:pt x="997" y="1155"/>
                    <a:pt x="989" y="1145"/>
                    <a:pt x="991" y="1134"/>
                  </a:cubicBezTo>
                  <a:cubicBezTo>
                    <a:pt x="996" y="1102"/>
                    <a:pt x="1000" y="1068"/>
                    <a:pt x="1004" y="1033"/>
                  </a:cubicBezTo>
                  <a:cubicBezTo>
                    <a:pt x="1013" y="945"/>
                    <a:pt x="1018" y="850"/>
                    <a:pt x="1018" y="754"/>
                  </a:cubicBezTo>
                  <a:cubicBezTo>
                    <a:pt x="1018" y="697"/>
                    <a:pt x="1016" y="652"/>
                    <a:pt x="1015" y="625"/>
                  </a:cubicBezTo>
                  <a:cubicBezTo>
                    <a:pt x="1015" y="614"/>
                    <a:pt x="1023" y="605"/>
                    <a:pt x="1034" y="604"/>
                  </a:cubicBezTo>
                  <a:cubicBezTo>
                    <a:pt x="1044" y="604"/>
                    <a:pt x="1054" y="612"/>
                    <a:pt x="1054" y="623"/>
                  </a:cubicBezTo>
                  <a:cubicBezTo>
                    <a:pt x="1055" y="651"/>
                    <a:pt x="1057" y="696"/>
                    <a:pt x="1057" y="754"/>
                  </a:cubicBezTo>
                  <a:cubicBezTo>
                    <a:pt x="1057" y="852"/>
                    <a:pt x="1052" y="947"/>
                    <a:pt x="1043" y="1037"/>
                  </a:cubicBezTo>
                  <a:cubicBezTo>
                    <a:pt x="1039" y="1072"/>
                    <a:pt x="1035" y="1107"/>
                    <a:pt x="1030" y="1140"/>
                  </a:cubicBezTo>
                  <a:cubicBezTo>
                    <a:pt x="1028" y="1150"/>
                    <a:pt x="1020" y="1157"/>
                    <a:pt x="1010" y="1157"/>
                  </a:cubicBezTo>
                  <a:close/>
                  <a:moveTo>
                    <a:pt x="190" y="1133"/>
                  </a:moveTo>
                  <a:cubicBezTo>
                    <a:pt x="188" y="1133"/>
                    <a:pt x="187" y="1133"/>
                    <a:pt x="185" y="1132"/>
                  </a:cubicBezTo>
                  <a:cubicBezTo>
                    <a:pt x="175" y="1130"/>
                    <a:pt x="168" y="1119"/>
                    <a:pt x="171" y="1109"/>
                  </a:cubicBezTo>
                  <a:cubicBezTo>
                    <a:pt x="195" y="1012"/>
                    <a:pt x="208" y="888"/>
                    <a:pt x="208" y="769"/>
                  </a:cubicBezTo>
                  <a:cubicBezTo>
                    <a:pt x="208" y="732"/>
                    <a:pt x="207" y="696"/>
                    <a:pt x="204" y="660"/>
                  </a:cubicBezTo>
                  <a:cubicBezTo>
                    <a:pt x="204" y="650"/>
                    <a:pt x="203" y="640"/>
                    <a:pt x="203" y="629"/>
                  </a:cubicBezTo>
                  <a:cubicBezTo>
                    <a:pt x="203" y="620"/>
                    <a:pt x="204" y="610"/>
                    <a:pt x="204" y="600"/>
                  </a:cubicBezTo>
                  <a:cubicBezTo>
                    <a:pt x="205" y="589"/>
                    <a:pt x="214" y="581"/>
                    <a:pt x="225" y="582"/>
                  </a:cubicBezTo>
                  <a:cubicBezTo>
                    <a:pt x="236" y="583"/>
                    <a:pt x="244" y="592"/>
                    <a:pt x="243" y="603"/>
                  </a:cubicBezTo>
                  <a:cubicBezTo>
                    <a:pt x="243" y="612"/>
                    <a:pt x="242" y="621"/>
                    <a:pt x="242" y="629"/>
                  </a:cubicBezTo>
                  <a:cubicBezTo>
                    <a:pt x="242" y="639"/>
                    <a:pt x="243" y="648"/>
                    <a:pt x="243" y="658"/>
                  </a:cubicBezTo>
                  <a:cubicBezTo>
                    <a:pt x="246" y="694"/>
                    <a:pt x="247" y="731"/>
                    <a:pt x="247" y="769"/>
                  </a:cubicBezTo>
                  <a:cubicBezTo>
                    <a:pt x="247" y="891"/>
                    <a:pt x="233" y="1018"/>
                    <a:pt x="209" y="1118"/>
                  </a:cubicBezTo>
                  <a:cubicBezTo>
                    <a:pt x="206" y="1127"/>
                    <a:pt x="198" y="1133"/>
                    <a:pt x="190" y="1133"/>
                  </a:cubicBezTo>
                  <a:close/>
                  <a:moveTo>
                    <a:pt x="1027" y="573"/>
                  </a:moveTo>
                  <a:cubicBezTo>
                    <a:pt x="1018" y="573"/>
                    <a:pt x="1010" y="567"/>
                    <a:pt x="1008" y="558"/>
                  </a:cubicBezTo>
                  <a:cubicBezTo>
                    <a:pt x="978" y="398"/>
                    <a:pt x="850" y="274"/>
                    <a:pt x="689" y="249"/>
                  </a:cubicBezTo>
                  <a:cubicBezTo>
                    <a:pt x="684" y="248"/>
                    <a:pt x="678" y="247"/>
                    <a:pt x="673" y="246"/>
                  </a:cubicBezTo>
                  <a:cubicBezTo>
                    <a:pt x="662" y="245"/>
                    <a:pt x="654" y="235"/>
                    <a:pt x="655" y="225"/>
                  </a:cubicBezTo>
                  <a:cubicBezTo>
                    <a:pt x="657" y="214"/>
                    <a:pt x="666" y="206"/>
                    <a:pt x="677" y="208"/>
                  </a:cubicBezTo>
                  <a:cubicBezTo>
                    <a:pt x="683" y="208"/>
                    <a:pt x="689" y="209"/>
                    <a:pt x="695" y="210"/>
                  </a:cubicBezTo>
                  <a:cubicBezTo>
                    <a:pt x="872" y="238"/>
                    <a:pt x="1013" y="375"/>
                    <a:pt x="1046" y="550"/>
                  </a:cubicBezTo>
                  <a:cubicBezTo>
                    <a:pt x="1048" y="561"/>
                    <a:pt x="1041" y="571"/>
                    <a:pt x="1031" y="573"/>
                  </a:cubicBezTo>
                  <a:cubicBezTo>
                    <a:pt x="1030" y="573"/>
                    <a:pt x="1028" y="573"/>
                    <a:pt x="1027" y="573"/>
                  </a:cubicBezTo>
                  <a:close/>
                  <a:moveTo>
                    <a:pt x="235" y="552"/>
                  </a:moveTo>
                  <a:cubicBezTo>
                    <a:pt x="233" y="552"/>
                    <a:pt x="232" y="552"/>
                    <a:pt x="230" y="551"/>
                  </a:cubicBezTo>
                  <a:cubicBezTo>
                    <a:pt x="219" y="549"/>
                    <a:pt x="213" y="538"/>
                    <a:pt x="216" y="528"/>
                  </a:cubicBezTo>
                  <a:cubicBezTo>
                    <a:pt x="232" y="462"/>
                    <a:pt x="263" y="403"/>
                    <a:pt x="307" y="352"/>
                  </a:cubicBezTo>
                  <a:cubicBezTo>
                    <a:pt x="382" y="266"/>
                    <a:pt x="485" y="214"/>
                    <a:pt x="598" y="206"/>
                  </a:cubicBezTo>
                  <a:cubicBezTo>
                    <a:pt x="604" y="206"/>
                    <a:pt x="604" y="206"/>
                    <a:pt x="604" y="206"/>
                  </a:cubicBezTo>
                  <a:cubicBezTo>
                    <a:pt x="614" y="205"/>
                    <a:pt x="624" y="213"/>
                    <a:pt x="624" y="224"/>
                  </a:cubicBezTo>
                  <a:cubicBezTo>
                    <a:pt x="625" y="235"/>
                    <a:pt x="617" y="244"/>
                    <a:pt x="606" y="245"/>
                  </a:cubicBezTo>
                  <a:cubicBezTo>
                    <a:pt x="601" y="245"/>
                    <a:pt x="601" y="245"/>
                    <a:pt x="601" y="245"/>
                  </a:cubicBezTo>
                  <a:cubicBezTo>
                    <a:pt x="498" y="252"/>
                    <a:pt x="404" y="299"/>
                    <a:pt x="337" y="377"/>
                  </a:cubicBezTo>
                  <a:cubicBezTo>
                    <a:pt x="296" y="424"/>
                    <a:pt x="268" y="478"/>
                    <a:pt x="254" y="537"/>
                  </a:cubicBezTo>
                  <a:cubicBezTo>
                    <a:pt x="251" y="546"/>
                    <a:pt x="243" y="552"/>
                    <a:pt x="235" y="552"/>
                  </a:cubicBezTo>
                  <a:close/>
                  <a:moveTo>
                    <a:pt x="890" y="1252"/>
                  </a:moveTo>
                  <a:cubicBezTo>
                    <a:pt x="888" y="1252"/>
                    <a:pt x="887" y="1252"/>
                    <a:pt x="885" y="1252"/>
                  </a:cubicBezTo>
                  <a:cubicBezTo>
                    <a:pt x="875" y="1250"/>
                    <a:pt x="868" y="1239"/>
                    <a:pt x="871" y="1229"/>
                  </a:cubicBezTo>
                  <a:cubicBezTo>
                    <a:pt x="884" y="1165"/>
                    <a:pt x="895" y="1096"/>
                    <a:pt x="903" y="1023"/>
                  </a:cubicBezTo>
                  <a:cubicBezTo>
                    <a:pt x="912" y="937"/>
                    <a:pt x="917" y="847"/>
                    <a:pt x="917" y="753"/>
                  </a:cubicBezTo>
                  <a:cubicBezTo>
                    <a:pt x="917" y="741"/>
                    <a:pt x="917" y="741"/>
                    <a:pt x="917" y="741"/>
                  </a:cubicBezTo>
                  <a:cubicBezTo>
                    <a:pt x="917" y="731"/>
                    <a:pt x="925" y="722"/>
                    <a:pt x="936" y="722"/>
                  </a:cubicBezTo>
                  <a:cubicBezTo>
                    <a:pt x="936" y="722"/>
                    <a:pt x="936" y="722"/>
                    <a:pt x="936" y="722"/>
                  </a:cubicBezTo>
                  <a:cubicBezTo>
                    <a:pt x="947" y="722"/>
                    <a:pt x="956" y="730"/>
                    <a:pt x="956" y="741"/>
                  </a:cubicBezTo>
                  <a:cubicBezTo>
                    <a:pt x="956" y="753"/>
                    <a:pt x="956" y="753"/>
                    <a:pt x="956" y="753"/>
                  </a:cubicBezTo>
                  <a:cubicBezTo>
                    <a:pt x="956" y="848"/>
                    <a:pt x="951" y="940"/>
                    <a:pt x="942" y="1027"/>
                  </a:cubicBezTo>
                  <a:cubicBezTo>
                    <a:pt x="934" y="1101"/>
                    <a:pt x="923" y="1172"/>
                    <a:pt x="909" y="1237"/>
                  </a:cubicBezTo>
                  <a:cubicBezTo>
                    <a:pt x="907" y="1246"/>
                    <a:pt x="899" y="1252"/>
                    <a:pt x="890" y="1252"/>
                  </a:cubicBezTo>
                  <a:close/>
                  <a:moveTo>
                    <a:pt x="276" y="1200"/>
                  </a:moveTo>
                  <a:cubicBezTo>
                    <a:pt x="274" y="1200"/>
                    <a:pt x="272" y="1200"/>
                    <a:pt x="270" y="1199"/>
                  </a:cubicBezTo>
                  <a:cubicBezTo>
                    <a:pt x="260" y="1196"/>
                    <a:pt x="254" y="1185"/>
                    <a:pt x="257" y="1175"/>
                  </a:cubicBezTo>
                  <a:cubicBezTo>
                    <a:pt x="290" y="1071"/>
                    <a:pt x="310" y="914"/>
                    <a:pt x="310" y="765"/>
                  </a:cubicBezTo>
                  <a:cubicBezTo>
                    <a:pt x="310" y="727"/>
                    <a:pt x="308" y="689"/>
                    <a:pt x="306" y="653"/>
                  </a:cubicBezTo>
                  <a:cubicBezTo>
                    <a:pt x="305" y="645"/>
                    <a:pt x="305" y="637"/>
                    <a:pt x="305" y="630"/>
                  </a:cubicBezTo>
                  <a:cubicBezTo>
                    <a:pt x="305" y="563"/>
                    <a:pt x="325" y="499"/>
                    <a:pt x="363" y="444"/>
                  </a:cubicBezTo>
                  <a:cubicBezTo>
                    <a:pt x="370" y="435"/>
                    <a:pt x="382" y="433"/>
                    <a:pt x="391" y="439"/>
                  </a:cubicBezTo>
                  <a:cubicBezTo>
                    <a:pt x="399" y="446"/>
                    <a:pt x="402" y="458"/>
                    <a:pt x="395" y="467"/>
                  </a:cubicBezTo>
                  <a:cubicBezTo>
                    <a:pt x="362" y="515"/>
                    <a:pt x="344" y="571"/>
                    <a:pt x="344" y="630"/>
                  </a:cubicBezTo>
                  <a:cubicBezTo>
                    <a:pt x="344" y="637"/>
                    <a:pt x="344" y="644"/>
                    <a:pt x="345" y="650"/>
                  </a:cubicBezTo>
                  <a:cubicBezTo>
                    <a:pt x="347" y="687"/>
                    <a:pt x="349" y="726"/>
                    <a:pt x="349" y="765"/>
                  </a:cubicBezTo>
                  <a:cubicBezTo>
                    <a:pt x="349" y="920"/>
                    <a:pt x="328" y="1077"/>
                    <a:pt x="295" y="1186"/>
                  </a:cubicBezTo>
                  <a:cubicBezTo>
                    <a:pt x="292" y="1194"/>
                    <a:pt x="284" y="1200"/>
                    <a:pt x="276" y="1200"/>
                  </a:cubicBezTo>
                  <a:close/>
                  <a:moveTo>
                    <a:pt x="935" y="691"/>
                  </a:moveTo>
                  <a:cubicBezTo>
                    <a:pt x="925" y="691"/>
                    <a:pt x="916" y="682"/>
                    <a:pt x="916" y="672"/>
                  </a:cubicBezTo>
                  <a:cubicBezTo>
                    <a:pt x="914" y="638"/>
                    <a:pt x="913" y="616"/>
                    <a:pt x="913" y="610"/>
                  </a:cubicBezTo>
                  <a:cubicBezTo>
                    <a:pt x="903" y="477"/>
                    <a:pt x="805" y="370"/>
                    <a:pt x="673" y="349"/>
                  </a:cubicBezTo>
                  <a:cubicBezTo>
                    <a:pt x="652" y="345"/>
                    <a:pt x="630" y="344"/>
                    <a:pt x="608" y="346"/>
                  </a:cubicBezTo>
                  <a:cubicBezTo>
                    <a:pt x="545" y="351"/>
                    <a:pt x="486" y="375"/>
                    <a:pt x="439" y="417"/>
                  </a:cubicBezTo>
                  <a:cubicBezTo>
                    <a:pt x="431" y="425"/>
                    <a:pt x="419" y="424"/>
                    <a:pt x="411" y="416"/>
                  </a:cubicBezTo>
                  <a:cubicBezTo>
                    <a:pt x="404" y="408"/>
                    <a:pt x="405" y="396"/>
                    <a:pt x="413" y="388"/>
                  </a:cubicBezTo>
                  <a:cubicBezTo>
                    <a:pt x="467" y="340"/>
                    <a:pt x="533" y="312"/>
                    <a:pt x="605" y="307"/>
                  </a:cubicBezTo>
                  <a:cubicBezTo>
                    <a:pt x="631" y="305"/>
                    <a:pt x="655" y="306"/>
                    <a:pt x="679" y="310"/>
                  </a:cubicBezTo>
                  <a:cubicBezTo>
                    <a:pt x="829" y="334"/>
                    <a:pt x="941" y="456"/>
                    <a:pt x="952" y="607"/>
                  </a:cubicBezTo>
                  <a:cubicBezTo>
                    <a:pt x="952" y="613"/>
                    <a:pt x="953" y="636"/>
                    <a:pt x="955" y="670"/>
                  </a:cubicBezTo>
                  <a:cubicBezTo>
                    <a:pt x="955" y="681"/>
                    <a:pt x="946" y="690"/>
                    <a:pt x="936" y="691"/>
                  </a:cubicBezTo>
                  <a:cubicBezTo>
                    <a:pt x="935" y="691"/>
                    <a:pt x="935" y="691"/>
                    <a:pt x="935" y="691"/>
                  </a:cubicBezTo>
                  <a:close/>
                  <a:moveTo>
                    <a:pt x="777" y="1289"/>
                  </a:moveTo>
                  <a:cubicBezTo>
                    <a:pt x="775" y="1289"/>
                    <a:pt x="773" y="1289"/>
                    <a:pt x="772" y="1288"/>
                  </a:cubicBezTo>
                  <a:cubicBezTo>
                    <a:pt x="761" y="1286"/>
                    <a:pt x="755" y="1275"/>
                    <a:pt x="758" y="1264"/>
                  </a:cubicBezTo>
                  <a:cubicBezTo>
                    <a:pt x="778" y="1189"/>
                    <a:pt x="793" y="1104"/>
                    <a:pt x="802" y="1012"/>
                  </a:cubicBezTo>
                  <a:cubicBezTo>
                    <a:pt x="805" y="986"/>
                    <a:pt x="807" y="958"/>
                    <a:pt x="809" y="930"/>
                  </a:cubicBezTo>
                  <a:cubicBezTo>
                    <a:pt x="810" y="920"/>
                    <a:pt x="820" y="912"/>
                    <a:pt x="830" y="912"/>
                  </a:cubicBezTo>
                  <a:cubicBezTo>
                    <a:pt x="841" y="913"/>
                    <a:pt x="849" y="922"/>
                    <a:pt x="848" y="933"/>
                  </a:cubicBezTo>
                  <a:cubicBezTo>
                    <a:pt x="846" y="961"/>
                    <a:pt x="844" y="989"/>
                    <a:pt x="841" y="1016"/>
                  </a:cubicBezTo>
                  <a:cubicBezTo>
                    <a:pt x="831" y="1110"/>
                    <a:pt x="816" y="1197"/>
                    <a:pt x="795" y="1274"/>
                  </a:cubicBezTo>
                  <a:cubicBezTo>
                    <a:pt x="793" y="1283"/>
                    <a:pt x="785" y="1289"/>
                    <a:pt x="777" y="1289"/>
                  </a:cubicBezTo>
                  <a:close/>
                  <a:moveTo>
                    <a:pt x="366" y="1249"/>
                  </a:moveTo>
                  <a:cubicBezTo>
                    <a:pt x="364" y="1249"/>
                    <a:pt x="362" y="1248"/>
                    <a:pt x="360" y="1248"/>
                  </a:cubicBezTo>
                  <a:cubicBezTo>
                    <a:pt x="350" y="1244"/>
                    <a:pt x="344" y="1233"/>
                    <a:pt x="348" y="1223"/>
                  </a:cubicBezTo>
                  <a:cubicBezTo>
                    <a:pt x="385" y="1115"/>
                    <a:pt x="408" y="957"/>
                    <a:pt x="410" y="790"/>
                  </a:cubicBezTo>
                  <a:cubicBezTo>
                    <a:pt x="411" y="779"/>
                    <a:pt x="419" y="771"/>
                    <a:pt x="430" y="771"/>
                  </a:cubicBezTo>
                  <a:cubicBezTo>
                    <a:pt x="441" y="771"/>
                    <a:pt x="450" y="780"/>
                    <a:pt x="449" y="791"/>
                  </a:cubicBezTo>
                  <a:cubicBezTo>
                    <a:pt x="447" y="962"/>
                    <a:pt x="423" y="1124"/>
                    <a:pt x="385" y="1236"/>
                  </a:cubicBezTo>
                  <a:cubicBezTo>
                    <a:pt x="382" y="1244"/>
                    <a:pt x="374" y="1249"/>
                    <a:pt x="366" y="1249"/>
                  </a:cubicBezTo>
                  <a:close/>
                  <a:moveTo>
                    <a:pt x="833" y="881"/>
                  </a:moveTo>
                  <a:cubicBezTo>
                    <a:pt x="832" y="881"/>
                    <a:pt x="832" y="881"/>
                    <a:pt x="832" y="881"/>
                  </a:cubicBezTo>
                  <a:cubicBezTo>
                    <a:pt x="821" y="881"/>
                    <a:pt x="813" y="872"/>
                    <a:pt x="813" y="861"/>
                  </a:cubicBezTo>
                  <a:cubicBezTo>
                    <a:pt x="815" y="825"/>
                    <a:pt x="815" y="789"/>
                    <a:pt x="815" y="754"/>
                  </a:cubicBezTo>
                  <a:cubicBezTo>
                    <a:pt x="815" y="673"/>
                    <a:pt x="812" y="619"/>
                    <a:pt x="811" y="617"/>
                  </a:cubicBezTo>
                  <a:cubicBezTo>
                    <a:pt x="807" y="556"/>
                    <a:pt x="773" y="501"/>
                    <a:pt x="720" y="471"/>
                  </a:cubicBezTo>
                  <a:cubicBezTo>
                    <a:pt x="711" y="466"/>
                    <a:pt x="707" y="454"/>
                    <a:pt x="713" y="444"/>
                  </a:cubicBezTo>
                  <a:cubicBezTo>
                    <a:pt x="718" y="435"/>
                    <a:pt x="730" y="432"/>
                    <a:pt x="739" y="437"/>
                  </a:cubicBezTo>
                  <a:cubicBezTo>
                    <a:pt x="804" y="474"/>
                    <a:pt x="845" y="540"/>
                    <a:pt x="850" y="614"/>
                  </a:cubicBezTo>
                  <a:cubicBezTo>
                    <a:pt x="851" y="616"/>
                    <a:pt x="854" y="671"/>
                    <a:pt x="854" y="754"/>
                  </a:cubicBezTo>
                  <a:cubicBezTo>
                    <a:pt x="854" y="790"/>
                    <a:pt x="854" y="827"/>
                    <a:pt x="852" y="862"/>
                  </a:cubicBezTo>
                  <a:cubicBezTo>
                    <a:pt x="852" y="873"/>
                    <a:pt x="843" y="881"/>
                    <a:pt x="833" y="881"/>
                  </a:cubicBezTo>
                  <a:close/>
                  <a:moveTo>
                    <a:pt x="430" y="740"/>
                  </a:moveTo>
                  <a:cubicBezTo>
                    <a:pt x="419" y="740"/>
                    <a:pt x="410" y="731"/>
                    <a:pt x="410" y="721"/>
                  </a:cubicBezTo>
                  <a:cubicBezTo>
                    <a:pt x="410" y="695"/>
                    <a:pt x="409" y="669"/>
                    <a:pt x="407" y="646"/>
                  </a:cubicBezTo>
                  <a:cubicBezTo>
                    <a:pt x="406" y="641"/>
                    <a:pt x="406" y="635"/>
                    <a:pt x="406" y="630"/>
                  </a:cubicBezTo>
                  <a:cubicBezTo>
                    <a:pt x="406" y="576"/>
                    <a:pt x="426" y="525"/>
                    <a:pt x="461" y="484"/>
                  </a:cubicBezTo>
                  <a:cubicBezTo>
                    <a:pt x="499" y="440"/>
                    <a:pt x="554" y="412"/>
                    <a:pt x="613" y="408"/>
                  </a:cubicBezTo>
                  <a:cubicBezTo>
                    <a:pt x="630" y="407"/>
                    <a:pt x="647" y="408"/>
                    <a:pt x="663" y="410"/>
                  </a:cubicBezTo>
                  <a:cubicBezTo>
                    <a:pt x="665" y="411"/>
                    <a:pt x="666" y="411"/>
                    <a:pt x="667" y="411"/>
                  </a:cubicBezTo>
                  <a:cubicBezTo>
                    <a:pt x="678" y="413"/>
                    <a:pt x="685" y="423"/>
                    <a:pt x="683" y="434"/>
                  </a:cubicBezTo>
                  <a:cubicBezTo>
                    <a:pt x="681" y="444"/>
                    <a:pt x="671" y="451"/>
                    <a:pt x="661" y="449"/>
                  </a:cubicBezTo>
                  <a:cubicBezTo>
                    <a:pt x="657" y="449"/>
                    <a:pt x="657" y="449"/>
                    <a:pt x="657" y="449"/>
                  </a:cubicBezTo>
                  <a:cubicBezTo>
                    <a:pt x="644" y="447"/>
                    <a:pt x="629" y="446"/>
                    <a:pt x="615" y="447"/>
                  </a:cubicBezTo>
                  <a:cubicBezTo>
                    <a:pt x="567" y="451"/>
                    <a:pt x="522" y="473"/>
                    <a:pt x="490" y="510"/>
                  </a:cubicBezTo>
                  <a:cubicBezTo>
                    <a:pt x="461" y="543"/>
                    <a:pt x="445" y="586"/>
                    <a:pt x="445" y="630"/>
                  </a:cubicBezTo>
                  <a:cubicBezTo>
                    <a:pt x="445" y="634"/>
                    <a:pt x="445" y="639"/>
                    <a:pt x="446" y="643"/>
                  </a:cubicBezTo>
                  <a:cubicBezTo>
                    <a:pt x="447" y="667"/>
                    <a:pt x="449" y="693"/>
                    <a:pt x="449" y="720"/>
                  </a:cubicBezTo>
                  <a:cubicBezTo>
                    <a:pt x="449" y="731"/>
                    <a:pt x="441" y="740"/>
                    <a:pt x="430" y="740"/>
                  </a:cubicBezTo>
                  <a:cubicBezTo>
                    <a:pt x="430" y="740"/>
                    <a:pt x="430" y="740"/>
                    <a:pt x="430" y="740"/>
                  </a:cubicBezTo>
                  <a:close/>
                  <a:moveTo>
                    <a:pt x="667" y="1304"/>
                  </a:moveTo>
                  <a:cubicBezTo>
                    <a:pt x="665" y="1304"/>
                    <a:pt x="663" y="1304"/>
                    <a:pt x="662" y="1303"/>
                  </a:cubicBezTo>
                  <a:cubicBezTo>
                    <a:pt x="651" y="1300"/>
                    <a:pt x="645" y="1289"/>
                    <a:pt x="649" y="1279"/>
                  </a:cubicBezTo>
                  <a:cubicBezTo>
                    <a:pt x="673" y="1199"/>
                    <a:pt x="690" y="1105"/>
                    <a:pt x="701" y="1001"/>
                  </a:cubicBezTo>
                  <a:cubicBezTo>
                    <a:pt x="707" y="945"/>
                    <a:pt x="711" y="886"/>
                    <a:pt x="713" y="826"/>
                  </a:cubicBezTo>
                  <a:cubicBezTo>
                    <a:pt x="713" y="815"/>
                    <a:pt x="722" y="806"/>
                    <a:pt x="733" y="807"/>
                  </a:cubicBezTo>
                  <a:cubicBezTo>
                    <a:pt x="744" y="807"/>
                    <a:pt x="752" y="816"/>
                    <a:pt x="752" y="827"/>
                  </a:cubicBezTo>
                  <a:cubicBezTo>
                    <a:pt x="750" y="888"/>
                    <a:pt x="746" y="948"/>
                    <a:pt x="740" y="1006"/>
                  </a:cubicBezTo>
                  <a:cubicBezTo>
                    <a:pt x="729" y="1112"/>
                    <a:pt x="711" y="1208"/>
                    <a:pt x="686" y="1290"/>
                  </a:cubicBezTo>
                  <a:cubicBezTo>
                    <a:pt x="683" y="1299"/>
                    <a:pt x="676" y="1304"/>
                    <a:pt x="667" y="1304"/>
                  </a:cubicBezTo>
                  <a:close/>
                  <a:moveTo>
                    <a:pt x="462" y="1283"/>
                  </a:moveTo>
                  <a:cubicBezTo>
                    <a:pt x="460" y="1283"/>
                    <a:pt x="457" y="1282"/>
                    <a:pt x="455" y="1281"/>
                  </a:cubicBezTo>
                  <a:cubicBezTo>
                    <a:pt x="445" y="1278"/>
                    <a:pt x="440" y="1267"/>
                    <a:pt x="443" y="1257"/>
                  </a:cubicBezTo>
                  <a:cubicBezTo>
                    <a:pt x="502" y="1088"/>
                    <a:pt x="511" y="875"/>
                    <a:pt x="512" y="763"/>
                  </a:cubicBezTo>
                  <a:cubicBezTo>
                    <a:pt x="512" y="752"/>
                    <a:pt x="520" y="743"/>
                    <a:pt x="531" y="743"/>
                  </a:cubicBezTo>
                  <a:cubicBezTo>
                    <a:pt x="531" y="743"/>
                    <a:pt x="531" y="743"/>
                    <a:pt x="531" y="743"/>
                  </a:cubicBezTo>
                  <a:cubicBezTo>
                    <a:pt x="542" y="743"/>
                    <a:pt x="551" y="752"/>
                    <a:pt x="551" y="763"/>
                  </a:cubicBezTo>
                  <a:cubicBezTo>
                    <a:pt x="550" y="877"/>
                    <a:pt x="541" y="1096"/>
                    <a:pt x="480" y="1269"/>
                  </a:cubicBezTo>
                  <a:cubicBezTo>
                    <a:pt x="477" y="1278"/>
                    <a:pt x="470" y="1283"/>
                    <a:pt x="462" y="1283"/>
                  </a:cubicBezTo>
                  <a:close/>
                  <a:moveTo>
                    <a:pt x="734" y="775"/>
                  </a:moveTo>
                  <a:cubicBezTo>
                    <a:pt x="723" y="775"/>
                    <a:pt x="714" y="767"/>
                    <a:pt x="714" y="756"/>
                  </a:cubicBezTo>
                  <a:cubicBezTo>
                    <a:pt x="714" y="754"/>
                    <a:pt x="714" y="754"/>
                    <a:pt x="714" y="754"/>
                  </a:cubicBezTo>
                  <a:cubicBezTo>
                    <a:pt x="714" y="685"/>
                    <a:pt x="711" y="637"/>
                    <a:pt x="710" y="624"/>
                  </a:cubicBezTo>
                  <a:cubicBezTo>
                    <a:pt x="707" y="580"/>
                    <a:pt x="668" y="545"/>
                    <a:pt x="623" y="548"/>
                  </a:cubicBezTo>
                  <a:cubicBezTo>
                    <a:pt x="580" y="551"/>
                    <a:pt x="547" y="587"/>
                    <a:pt x="547" y="630"/>
                  </a:cubicBezTo>
                  <a:cubicBezTo>
                    <a:pt x="547" y="632"/>
                    <a:pt x="547" y="634"/>
                    <a:pt x="547" y="636"/>
                  </a:cubicBezTo>
                  <a:cubicBezTo>
                    <a:pt x="548" y="653"/>
                    <a:pt x="549" y="672"/>
                    <a:pt x="550" y="692"/>
                  </a:cubicBezTo>
                  <a:cubicBezTo>
                    <a:pt x="550" y="703"/>
                    <a:pt x="542" y="712"/>
                    <a:pt x="531" y="712"/>
                  </a:cubicBezTo>
                  <a:cubicBezTo>
                    <a:pt x="520" y="712"/>
                    <a:pt x="511" y="704"/>
                    <a:pt x="511" y="693"/>
                  </a:cubicBezTo>
                  <a:cubicBezTo>
                    <a:pt x="510" y="673"/>
                    <a:pt x="509" y="655"/>
                    <a:pt x="508" y="639"/>
                  </a:cubicBezTo>
                  <a:cubicBezTo>
                    <a:pt x="508" y="636"/>
                    <a:pt x="508" y="633"/>
                    <a:pt x="508" y="630"/>
                  </a:cubicBezTo>
                  <a:cubicBezTo>
                    <a:pt x="508" y="567"/>
                    <a:pt x="557" y="514"/>
                    <a:pt x="620" y="509"/>
                  </a:cubicBezTo>
                  <a:cubicBezTo>
                    <a:pt x="687" y="505"/>
                    <a:pt x="744" y="556"/>
                    <a:pt x="749" y="621"/>
                  </a:cubicBezTo>
                  <a:cubicBezTo>
                    <a:pt x="750" y="635"/>
                    <a:pt x="753" y="684"/>
                    <a:pt x="753" y="754"/>
                  </a:cubicBezTo>
                  <a:cubicBezTo>
                    <a:pt x="753" y="756"/>
                    <a:pt x="753" y="756"/>
                    <a:pt x="753" y="756"/>
                  </a:cubicBezTo>
                  <a:cubicBezTo>
                    <a:pt x="753" y="767"/>
                    <a:pt x="744" y="775"/>
                    <a:pt x="734" y="775"/>
                  </a:cubicBezTo>
                  <a:close/>
                  <a:moveTo>
                    <a:pt x="580" y="1288"/>
                  </a:moveTo>
                  <a:cubicBezTo>
                    <a:pt x="639" y="1110"/>
                    <a:pt x="652" y="899"/>
                    <a:pt x="652" y="754"/>
                  </a:cubicBezTo>
                  <a:cubicBezTo>
                    <a:pt x="652" y="679"/>
                    <a:pt x="648" y="631"/>
                    <a:pt x="648" y="629"/>
                  </a:cubicBezTo>
                  <a:cubicBezTo>
                    <a:pt x="647" y="618"/>
                    <a:pt x="638" y="610"/>
                    <a:pt x="627" y="611"/>
                  </a:cubicBezTo>
                  <a:cubicBezTo>
                    <a:pt x="616" y="611"/>
                    <a:pt x="608" y="621"/>
                    <a:pt x="609" y="631"/>
                  </a:cubicBezTo>
                  <a:cubicBezTo>
                    <a:pt x="609" y="632"/>
                    <a:pt x="613" y="680"/>
                    <a:pt x="613" y="754"/>
                  </a:cubicBezTo>
                  <a:cubicBezTo>
                    <a:pt x="613" y="896"/>
                    <a:pt x="601" y="1102"/>
                    <a:pt x="543" y="1276"/>
                  </a:cubicBezTo>
                  <a:cubicBezTo>
                    <a:pt x="540" y="1286"/>
                    <a:pt x="545" y="1297"/>
                    <a:pt x="556" y="1300"/>
                  </a:cubicBezTo>
                  <a:cubicBezTo>
                    <a:pt x="558" y="1301"/>
                    <a:pt x="560" y="1301"/>
                    <a:pt x="562" y="1301"/>
                  </a:cubicBezTo>
                  <a:cubicBezTo>
                    <a:pt x="570" y="1301"/>
                    <a:pt x="578" y="1296"/>
                    <a:pt x="580" y="1288"/>
                  </a:cubicBezTo>
                  <a:close/>
                </a:path>
              </a:pathLst>
            </a:custGeom>
            <a:gradFill flip="none" rotWithShape="1">
              <a:gsLst>
                <a:gs pos="0">
                  <a:schemeClr val="accent1"/>
                </a:gs>
                <a:gs pos="100000">
                  <a:schemeClr val="accent1">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0000"/>
                </a:solidFill>
                <a:effectLst/>
                <a:uLnTx/>
                <a:uFillTx/>
                <a:latin typeface="Montserrat ExtraLight"/>
                <a:ea typeface="+mn-ea"/>
                <a:cs typeface="+mn-cs"/>
              </a:endParaRPr>
            </a:p>
          </p:txBody>
        </p:sp>
      </p:grpSp>
      <p:sp>
        <p:nvSpPr>
          <p:cNvPr id="36" name="CaixaDeTexto 35">
            <a:extLst>
              <a:ext uri="{FF2B5EF4-FFF2-40B4-BE49-F238E27FC236}">
                <a16:creationId xmlns:a16="http://schemas.microsoft.com/office/drawing/2014/main" id="{BDB7E470-0E5B-CA82-6AEB-F711BDB7C232}"/>
              </a:ext>
            </a:extLst>
          </p:cNvPr>
          <p:cNvSpPr txBox="1"/>
          <p:nvPr/>
        </p:nvSpPr>
        <p:spPr>
          <a:xfrm>
            <a:off x="4824854" y="4063389"/>
            <a:ext cx="7003575" cy="954107"/>
          </a:xfrm>
          <a:prstGeom prst="rect">
            <a:avLst/>
          </a:prstGeom>
          <a:noFill/>
        </p:spPr>
        <p:txBody>
          <a:bodyPr wrap="square" rtlCol="0">
            <a:spAutoFit/>
          </a:bodyPr>
          <a:lstStyle/>
          <a:p>
            <a:r>
              <a:rPr lang="pt-BR" sz="2800" dirty="0">
                <a:latin typeface="Panton Bold" panose="00000800000000000000" pitchFamily="2" charset="0"/>
              </a:rPr>
              <a:t>MOSTRAR o que leva uma pessoa à </a:t>
            </a:r>
            <a:r>
              <a:rPr lang="pt-BR" sz="2800" dirty="0">
                <a:solidFill>
                  <a:schemeClr val="accent1"/>
                </a:solidFill>
                <a:latin typeface="Panton Bold" panose="00000800000000000000" pitchFamily="2" charset="0"/>
              </a:rPr>
              <a:t>cegueira espiritual</a:t>
            </a:r>
          </a:p>
        </p:txBody>
      </p:sp>
      <p:sp>
        <p:nvSpPr>
          <p:cNvPr id="37" name="CaixaDeTexto 36">
            <a:extLst>
              <a:ext uri="{FF2B5EF4-FFF2-40B4-BE49-F238E27FC236}">
                <a16:creationId xmlns:a16="http://schemas.microsoft.com/office/drawing/2014/main" id="{E70E4088-E97A-1486-DC75-A0B9D837CBD2}"/>
              </a:ext>
            </a:extLst>
          </p:cNvPr>
          <p:cNvSpPr txBox="1"/>
          <p:nvPr/>
        </p:nvSpPr>
        <p:spPr>
          <a:xfrm>
            <a:off x="4449125" y="2955814"/>
            <a:ext cx="7379305" cy="923330"/>
          </a:xfrm>
          <a:prstGeom prst="rect">
            <a:avLst/>
          </a:prstGeom>
          <a:noFill/>
        </p:spPr>
        <p:txBody>
          <a:bodyPr wrap="square" rtlCol="0">
            <a:spAutoFit/>
          </a:bodyPr>
          <a:lstStyle/>
          <a:p>
            <a:r>
              <a:rPr lang="pt-BR" sz="2700" dirty="0">
                <a:latin typeface="Panton Bold" panose="00000800000000000000" pitchFamily="2" charset="0"/>
              </a:rPr>
              <a:t>CONSCIENTIZAR de que uma </a:t>
            </a:r>
            <a:r>
              <a:rPr lang="pt-BR" sz="2700" dirty="0" err="1">
                <a:latin typeface="Panton Bold" panose="00000800000000000000" pitchFamily="2" charset="0"/>
              </a:rPr>
              <a:t>pseudosantidade</a:t>
            </a:r>
            <a:r>
              <a:rPr lang="pt-BR" sz="2700" dirty="0">
                <a:latin typeface="Panton Bold" panose="00000800000000000000" pitchFamily="2" charset="0"/>
              </a:rPr>
              <a:t> favorece a </a:t>
            </a:r>
            <a:r>
              <a:rPr lang="pt-BR" sz="2700" dirty="0">
                <a:solidFill>
                  <a:schemeClr val="accent1"/>
                </a:solidFill>
                <a:latin typeface="Panton Bold" panose="00000800000000000000" pitchFamily="2" charset="0"/>
              </a:rPr>
              <a:t>prática da injustiça</a:t>
            </a:r>
          </a:p>
        </p:txBody>
      </p:sp>
    </p:spTree>
    <p:extLst>
      <p:ext uri="{BB962C8B-B14F-4D97-AF65-F5344CB8AC3E}">
        <p14:creationId xmlns:p14="http://schemas.microsoft.com/office/powerpoint/2010/main" val="28215173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500"/>
                                  </p:stCondLst>
                                  <p:childTnLst>
                                    <p:animEffect transition="out" filter="fade">
                                      <p:cBhvr>
                                        <p:cTn id="6" dur="500" tmFilter="0, 0; .2, .5; .8, .5; 1, 0"/>
                                        <p:tgtEl>
                                          <p:spTgt spid="14"/>
                                        </p:tgtEl>
                                      </p:cBhvr>
                                    </p:animEffect>
                                    <p:animScale>
                                      <p:cBhvr>
                                        <p:cTn id="7" dur="250" autoRev="1" fill="hold"/>
                                        <p:tgtEl>
                                          <p:spTgt spid="14"/>
                                        </p:tgtEl>
                                      </p:cBhvr>
                                      <p:by x="105000" y="105000"/>
                                    </p:animScale>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grpId="0" nodeType="afterEffect">
                                  <p:stCondLst>
                                    <p:cond delay="250"/>
                                  </p:stCondLst>
                                  <p:childTnLst>
                                    <p:set>
                                      <p:cBhvr>
                                        <p:cTn id="16" dur="1" fill="hold">
                                          <p:stCondLst>
                                            <p:cond delay="0"/>
                                          </p:stCondLst>
                                        </p:cTn>
                                        <p:tgtEl>
                                          <p:spTgt spid="5"/>
                                        </p:tgtEl>
                                        <p:attrNameLst>
                                          <p:attrName>style.visibility</p:attrName>
                                        </p:attrNameLst>
                                      </p:cBhvr>
                                      <p:to>
                                        <p:strVal val="visible"/>
                                      </p:to>
                                    </p:set>
                                  </p:childTnLst>
                                </p:cTn>
                              </p:par>
                            </p:childTnLst>
                          </p:cTn>
                        </p:par>
                        <p:par>
                          <p:cTn id="17" fill="hold">
                            <p:stCondLst>
                              <p:cond delay="1250"/>
                            </p:stCondLst>
                            <p:childTnLst>
                              <p:par>
                                <p:cTn id="18" presetID="1" presetClass="entr" presetSubtype="0" fill="hold" grpId="0" nodeType="afterEffect">
                                  <p:stCondLst>
                                    <p:cond delay="750"/>
                                  </p:stCondLst>
                                  <p:childTnLst>
                                    <p:set>
                                      <p:cBhvr>
                                        <p:cTn id="19" dur="1" fill="hold">
                                          <p:stCondLst>
                                            <p:cond delay="0"/>
                                          </p:stCondLst>
                                        </p:cTn>
                                        <p:tgtEl>
                                          <p:spTgt spid="6"/>
                                        </p:tgtEl>
                                        <p:attrNameLst>
                                          <p:attrName>style.visibility</p:attrName>
                                        </p:attrNameLst>
                                      </p:cBhvr>
                                      <p:to>
                                        <p:strVal val="visible"/>
                                      </p:to>
                                    </p:set>
                                  </p:childTnLst>
                                </p:cTn>
                              </p:par>
                            </p:childTnLst>
                          </p:cTn>
                        </p:par>
                        <p:par>
                          <p:cTn id="20" fill="hold">
                            <p:stCondLst>
                              <p:cond delay="2000"/>
                            </p:stCondLst>
                            <p:childTnLst>
                              <p:par>
                                <p:cTn id="21" presetID="1" presetClass="entr" presetSubtype="0" fill="hold" nodeType="afterEffect">
                                  <p:stCondLst>
                                    <p:cond delay="0"/>
                                  </p:stCondLst>
                                  <p:childTnLst>
                                    <p:set>
                                      <p:cBhvr>
                                        <p:cTn id="22" dur="1" fill="hold">
                                          <p:stCondLst>
                                            <p:cond delay="9"/>
                                          </p:stCondLst>
                                        </p:cTn>
                                        <p:tgtEl>
                                          <p:spTgt spid="10"/>
                                        </p:tgtEl>
                                        <p:attrNameLst>
                                          <p:attrName>style.visibility</p:attrName>
                                        </p:attrNameLst>
                                      </p:cBhvr>
                                      <p:to>
                                        <p:strVal val="visible"/>
                                      </p:to>
                                    </p:set>
                                  </p:childTnLst>
                                </p:cTn>
                              </p:par>
                            </p:childTnLst>
                          </p:cTn>
                        </p:par>
                        <p:par>
                          <p:cTn id="23" fill="hold">
                            <p:stCondLst>
                              <p:cond delay="2010"/>
                            </p:stCondLst>
                            <p:childTnLst>
                              <p:par>
                                <p:cTn id="24" presetID="1" presetClass="entr" presetSubtype="0" fill="hold" grpId="0" nodeType="afterEffect">
                                  <p:stCondLst>
                                    <p:cond delay="250"/>
                                  </p:stCondLst>
                                  <p:childTnLst>
                                    <p:set>
                                      <p:cBhvr>
                                        <p:cTn id="25" dur="1" fill="hold">
                                          <p:stCondLst>
                                            <p:cond delay="0"/>
                                          </p:stCondLst>
                                        </p:cTn>
                                        <p:tgtEl>
                                          <p:spTgt spid="37"/>
                                        </p:tgtEl>
                                        <p:attrNameLst>
                                          <p:attrName>style.visibility</p:attrName>
                                        </p:attrNameLst>
                                      </p:cBhvr>
                                      <p:to>
                                        <p:strVal val="visible"/>
                                      </p:to>
                                    </p:set>
                                  </p:childTnLst>
                                </p:cTn>
                              </p:par>
                            </p:childTnLst>
                          </p:cTn>
                        </p:par>
                        <p:par>
                          <p:cTn id="26" fill="hold">
                            <p:stCondLst>
                              <p:cond delay="2260"/>
                            </p:stCondLst>
                            <p:childTnLst>
                              <p:par>
                                <p:cTn id="27" presetID="1" presetClass="entr" presetSubtype="0" fill="hold" grpId="0" nodeType="afterEffect">
                                  <p:stCondLst>
                                    <p:cond delay="750"/>
                                  </p:stCondLst>
                                  <p:childTnLst>
                                    <p:set>
                                      <p:cBhvr>
                                        <p:cTn id="28" dur="1" fill="hold">
                                          <p:stCondLst>
                                            <p:cond delay="0"/>
                                          </p:stCondLst>
                                        </p:cTn>
                                        <p:tgtEl>
                                          <p:spTgt spid="2"/>
                                        </p:tgtEl>
                                        <p:attrNameLst>
                                          <p:attrName>style.visibility</p:attrName>
                                        </p:attrNameLst>
                                      </p:cBhvr>
                                      <p:to>
                                        <p:strVal val="visible"/>
                                      </p:to>
                                    </p:set>
                                  </p:childTnLst>
                                </p:cTn>
                              </p:par>
                            </p:childTnLst>
                          </p:cTn>
                        </p:par>
                        <p:par>
                          <p:cTn id="29" fill="hold">
                            <p:stCondLst>
                              <p:cond delay="3010"/>
                            </p:stCondLst>
                            <p:childTnLst>
                              <p:par>
                                <p:cTn id="30" presetID="1"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childTnLst>
                          </p:cTn>
                        </p:par>
                        <p:par>
                          <p:cTn id="32" fill="hold">
                            <p:stCondLst>
                              <p:cond delay="3010"/>
                            </p:stCondLst>
                            <p:childTnLst>
                              <p:par>
                                <p:cTn id="33" presetID="1" presetClass="entr" presetSubtype="0" fill="hold" grpId="0" nodeType="afterEffect">
                                  <p:stCondLst>
                                    <p:cond delay="25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6" grpId="0" animBg="1"/>
      <p:bldP spid="7" grpId="0" animBg="1"/>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TEXTO BÍBLICO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4401205"/>
          </a:xfrm>
          <a:prstGeom prst="rect">
            <a:avLst/>
          </a:prstGeom>
          <a:noFill/>
        </p:spPr>
        <p:txBody>
          <a:bodyPr wrap="square" rtlCol="0">
            <a:spAutoFit/>
          </a:bodyPr>
          <a:lstStyle/>
          <a:p>
            <a:pPr algn="l" fontAlgn="base"/>
            <a:r>
              <a:rPr lang="pt-BR" sz="2800" b="0" i="0" u="none" strike="noStrike" dirty="0">
                <a:solidFill>
                  <a:schemeClr val="accent1"/>
                </a:solidFill>
                <a:effectLst/>
                <a:latin typeface="Panton Bold" panose="00000800000000000000" pitchFamily="2" charset="0"/>
              </a:rPr>
              <a:t>Mateus 15:10-14</a:t>
            </a:r>
          </a:p>
          <a:p>
            <a:pPr algn="l" fontAlgn="base"/>
            <a:r>
              <a:rPr lang="pt-BR" sz="2800" b="0" i="0" u="none" strike="noStrike" dirty="0">
                <a:effectLst/>
                <a:latin typeface="Panton" panose="00000500000000000000" pitchFamily="2" charset="0"/>
              </a:rPr>
              <a:t>10 E, chamando a si a multidão, disse-lhes: Ouvi e entendei: </a:t>
            </a:r>
          </a:p>
          <a:p>
            <a:pPr algn="l" fontAlgn="base"/>
            <a:r>
              <a:rPr lang="pt-BR" sz="2800" b="0" i="0" u="none" strike="noStrike" dirty="0">
                <a:effectLst/>
                <a:latin typeface="Panton" panose="00000500000000000000" pitchFamily="2" charset="0"/>
              </a:rPr>
              <a:t>11 0 que contamina o homem não é o que entra na boca, mas o que sai da boca, isso é 0 que contamina o homem. </a:t>
            </a:r>
          </a:p>
          <a:p>
            <a:pPr algn="l" fontAlgn="base"/>
            <a:r>
              <a:rPr lang="pt-BR" sz="2800" b="0" i="0" u="none" strike="noStrike" dirty="0">
                <a:effectLst/>
                <a:latin typeface="Panton" panose="00000500000000000000" pitchFamily="2" charset="0"/>
              </a:rPr>
              <a:t>12 Então, acercando-se dele os seus discípulos, disseram-lhe: Sabes que os fariseus, ouvindo essas palavras, se escandalizaram? </a:t>
            </a:r>
          </a:p>
          <a:p>
            <a:pPr algn="l" fontAlgn="base"/>
            <a:r>
              <a:rPr lang="pt-BR" sz="2800" b="0" i="0" u="none" strike="noStrike" dirty="0">
                <a:effectLst/>
                <a:latin typeface="Panton" panose="00000500000000000000" pitchFamily="2" charset="0"/>
              </a:rPr>
              <a:t>13 Ele, porém, respondendo, disse: Toda planta que meu Pai celestial não plantou será arrancada. </a:t>
            </a:r>
          </a:p>
          <a:p>
            <a:pPr algn="l" fontAlgn="base"/>
            <a:r>
              <a:rPr lang="pt-BR" sz="2800" b="0" i="0" u="none" strike="noStrike" dirty="0">
                <a:effectLst/>
                <a:latin typeface="Panton" panose="00000500000000000000" pitchFamily="2" charset="0"/>
              </a:rPr>
              <a:t>14 Deixai-os: são condutores cegos; ora, se um cego guiar outro cego, ambos cairão na cova.</a:t>
            </a:r>
            <a:r>
              <a:rPr lang="pt-BR" sz="2800" dirty="0">
                <a:latin typeface="Panton" panose="00000500000000000000" pitchFamily="2" charset="0"/>
              </a:rPr>
              <a:t> </a:t>
            </a:r>
            <a:r>
              <a:rPr lang="pt-BR" sz="2800" dirty="0">
                <a:solidFill>
                  <a:schemeClr val="accent1"/>
                </a:solidFill>
                <a:latin typeface="Panton" panose="00000500000000000000" pitchFamily="2" charset="0"/>
              </a:rPr>
              <a:t>Continua...</a:t>
            </a:r>
            <a:endParaRPr lang="pt-BR" sz="2800" b="0" i="0" u="none" strike="noStrike" dirty="0">
              <a:solidFill>
                <a:schemeClr val="accent1"/>
              </a:solidFill>
              <a:effectLst/>
              <a:latin typeface="Panton" panose="00000500000000000000" pitchFamily="2" charset="0"/>
            </a:endParaRPr>
          </a:p>
        </p:txBody>
      </p:sp>
    </p:spTree>
    <p:extLst>
      <p:ext uri="{BB962C8B-B14F-4D97-AF65-F5344CB8AC3E}">
        <p14:creationId xmlns:p14="http://schemas.microsoft.com/office/powerpoint/2010/main" val="278427333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TEXTO BÍBLICO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4331955"/>
          </a:xfrm>
          <a:prstGeom prst="rect">
            <a:avLst/>
          </a:prstGeom>
          <a:noFill/>
        </p:spPr>
        <p:txBody>
          <a:bodyPr wrap="square" rtlCol="0">
            <a:spAutoFit/>
          </a:bodyPr>
          <a:lstStyle/>
          <a:p>
            <a:pPr algn="l" fontAlgn="base"/>
            <a:r>
              <a:rPr lang="pt-BR" sz="2800" b="0" i="0" u="none" strike="noStrike" dirty="0">
                <a:solidFill>
                  <a:schemeClr val="accent1"/>
                </a:solidFill>
                <a:effectLst/>
                <a:latin typeface="Panton Bold" panose="00000800000000000000" pitchFamily="2" charset="0"/>
              </a:rPr>
              <a:t>Mateus 23:25-28</a:t>
            </a:r>
          </a:p>
          <a:p>
            <a:pPr algn="l" fontAlgn="base"/>
            <a:r>
              <a:rPr lang="pt-BR" sz="2750" b="0" i="0" u="none" strike="noStrike" dirty="0">
                <a:effectLst/>
                <a:latin typeface="Panton" panose="00000500000000000000" pitchFamily="2" charset="0"/>
              </a:rPr>
              <a:t>25 Ai de vós, escribas e fariseus, hipócritas! Pois que limpais o exterior do copo e do prato, mas 0 interior está cheio de rapina e de iniquidade. </a:t>
            </a:r>
          </a:p>
          <a:p>
            <a:pPr algn="l" fontAlgn="base"/>
            <a:r>
              <a:rPr lang="pt-BR" sz="2750" b="0" i="0" u="none" strike="noStrike" dirty="0">
                <a:effectLst/>
                <a:latin typeface="Panton" panose="00000500000000000000" pitchFamily="2" charset="0"/>
              </a:rPr>
              <a:t>26 Fariseu cego! Limpa primeiro o interior do copo e do prato, para que também o exterior fique limpo. </a:t>
            </a:r>
          </a:p>
          <a:p>
            <a:pPr algn="l" fontAlgn="base"/>
            <a:r>
              <a:rPr lang="pt-BR" sz="2750" b="0" i="0" u="none" strike="noStrike" dirty="0">
                <a:effectLst/>
                <a:latin typeface="Panton" panose="00000500000000000000" pitchFamily="2" charset="0"/>
              </a:rPr>
              <a:t>27 Ai de vós, escribas e fariseus, hipócritas! Pois que sois semelhantes aos sepulcros caiados, que por fora realmente parecem formosos, mas interiormente estão cheios de ossos de mortos e de toda imundícia. </a:t>
            </a:r>
          </a:p>
          <a:p>
            <a:pPr algn="l" fontAlgn="base"/>
            <a:r>
              <a:rPr lang="pt-BR" sz="2750" b="0" i="0" u="none" strike="noStrike" dirty="0">
                <a:effectLst/>
                <a:latin typeface="Panton" panose="00000500000000000000" pitchFamily="2" charset="0"/>
              </a:rPr>
              <a:t>28 Assim, também vós exteriormente pareceis justos aos homens, mas interiormente estais cheios de hipocrisia e de iniquidade.</a:t>
            </a:r>
          </a:p>
        </p:txBody>
      </p:sp>
    </p:spTree>
    <p:extLst>
      <p:ext uri="{BB962C8B-B14F-4D97-AF65-F5344CB8AC3E}">
        <p14:creationId xmlns:p14="http://schemas.microsoft.com/office/powerpoint/2010/main" val="184831211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INTRODUÇÃO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3785652"/>
          </a:xfrm>
          <a:prstGeom prst="rect">
            <a:avLst/>
          </a:prstGeom>
          <a:noFill/>
        </p:spPr>
        <p:txBody>
          <a:bodyPr wrap="square" rtlCol="0">
            <a:spAutoFit/>
          </a:bodyPr>
          <a:lstStyle/>
          <a:p>
            <a:pPr algn="ctr" fontAlgn="base"/>
            <a:r>
              <a:rPr lang="pt-BR" sz="3000" b="0" i="0" u="none" strike="noStrike" dirty="0">
                <a:effectLst/>
                <a:latin typeface="Panton Bold" panose="00000800000000000000" pitchFamily="2" charset="0"/>
              </a:rPr>
              <a:t>Na lição deste domingo, vamos conhecera respeito dos </a:t>
            </a:r>
            <a:r>
              <a:rPr lang="pt-BR" sz="3000" b="0" i="0" u="none" strike="noStrike" dirty="0">
                <a:solidFill>
                  <a:schemeClr val="accent1"/>
                </a:solidFill>
                <a:effectLst/>
                <a:latin typeface="Panton Bold" panose="00000800000000000000" pitchFamily="2" charset="0"/>
              </a:rPr>
              <a:t>fariseus e escribas</a:t>
            </a:r>
            <a:r>
              <a:rPr lang="pt-BR" sz="3000" b="0" i="0" u="none" strike="noStrike" dirty="0">
                <a:effectLst/>
                <a:latin typeface="Panton Bold" panose="00000800000000000000" pitchFamily="2" charset="0"/>
              </a:rPr>
              <a:t> e suas atribuições para a sociedade judaica da época. Os escribas e fariseus são, por diversas vezes, confrontados por Jesus por serem </a:t>
            </a:r>
            <a:r>
              <a:rPr lang="pt-BR" sz="3000" b="0" i="0" u="none" strike="noStrike" dirty="0">
                <a:solidFill>
                  <a:schemeClr val="accent1"/>
                </a:solidFill>
                <a:effectLst/>
                <a:latin typeface="Panton Bold" panose="00000800000000000000" pitchFamily="2" charset="0"/>
              </a:rPr>
              <a:t>hipócritas</a:t>
            </a:r>
            <a:r>
              <a:rPr lang="pt-BR" sz="3000" b="0" i="0" u="none" strike="noStrike" dirty="0">
                <a:effectLst/>
                <a:latin typeface="Panton Bold" panose="00000800000000000000" pitchFamily="2" charset="0"/>
              </a:rPr>
              <a:t>. Eles são desmascarados por Jesus em suas muitas “pegadinhas" teológicas cujo intento era apanhar o Mestre em alguma contradição. Veremos que Jesus advertiu aos escribas e fariseus, e a nós também, que a </a:t>
            </a:r>
            <a:r>
              <a:rPr lang="pt-BR" sz="3000" b="0" i="0" u="none" strike="noStrike" dirty="0">
                <a:solidFill>
                  <a:schemeClr val="accent1"/>
                </a:solidFill>
                <a:effectLst/>
                <a:latin typeface="Panton Bold" panose="00000800000000000000" pitchFamily="2" charset="0"/>
              </a:rPr>
              <a:t>santidade deve vir de dentro para fora </a:t>
            </a:r>
            <a:r>
              <a:rPr lang="pt-BR" sz="3000" b="0" i="0" u="none" strike="noStrike" dirty="0">
                <a:effectLst/>
                <a:latin typeface="Panton Bold" panose="00000800000000000000" pitchFamily="2" charset="0"/>
              </a:rPr>
              <a:t>e não o contrário.</a:t>
            </a:r>
          </a:p>
        </p:txBody>
      </p:sp>
    </p:spTree>
    <p:extLst>
      <p:ext uri="{BB962C8B-B14F-4D97-AF65-F5344CB8AC3E}">
        <p14:creationId xmlns:p14="http://schemas.microsoft.com/office/powerpoint/2010/main" val="1120401022"/>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 A HIPOCRISIA DOS FARISEUS E ESCRIBAS </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2862322"/>
          </a:xfrm>
          <a:prstGeom prst="rect">
            <a:avLst/>
          </a:prstGeom>
          <a:noFill/>
        </p:spPr>
        <p:txBody>
          <a:bodyPr wrap="square" rtlCol="0">
            <a:spAutoFit/>
          </a:bodyPr>
          <a:lstStyle/>
          <a:p>
            <a:pPr fontAlgn="base"/>
            <a:r>
              <a:rPr lang="pt-BR" sz="3000" b="0" i="0" u="none" strike="noStrike" dirty="0">
                <a:effectLst/>
                <a:latin typeface="Panton Bold" panose="00000800000000000000" pitchFamily="2" charset="0"/>
              </a:rPr>
              <a:t>1. </a:t>
            </a:r>
            <a:r>
              <a:rPr lang="pt-BR" sz="3000" b="0" i="0" u="none" strike="noStrike" dirty="0">
                <a:solidFill>
                  <a:schemeClr val="accent1"/>
                </a:solidFill>
                <a:effectLst/>
                <a:latin typeface="Panton Bold" panose="00000800000000000000" pitchFamily="2" charset="0"/>
              </a:rPr>
              <a:t>A origem dos fariseus.</a:t>
            </a:r>
            <a:r>
              <a:rPr lang="pt-BR" sz="3000" b="0" i="0" u="none" strike="noStrike" dirty="0">
                <a:effectLst/>
                <a:latin typeface="Panton Bold" panose="00000800000000000000" pitchFamily="2" charset="0"/>
              </a:rPr>
              <a:t> </a:t>
            </a:r>
            <a:r>
              <a:rPr lang="pt-BR" sz="3000" b="0" i="0" u="none" strike="noStrike" dirty="0" err="1">
                <a:effectLst/>
                <a:latin typeface="Panton" panose="00000500000000000000" pitchFamily="2" charset="0"/>
              </a:rPr>
              <a:t>Josefo</a:t>
            </a:r>
            <a:r>
              <a:rPr lang="pt-BR" sz="3000" b="0" i="0" u="none" strike="noStrike" dirty="0">
                <a:effectLst/>
                <a:latin typeface="Panton" panose="00000500000000000000" pitchFamily="2" charset="0"/>
              </a:rPr>
              <a:t> defendia que o judaísmo, nos tempos de Jesus, estava subdividido em três escolas principais: os saduceus (que desfrutavam do apoio da elite), os fariseus (que tinham o apoio popular) e os essênios (partido sacerdotal que buscou o afastamento do Templo e do restante do sacerdócio). </a:t>
            </a:r>
            <a:r>
              <a:rPr lang="pt-BR" sz="3000" b="0" i="0" u="none" strike="noStrike" dirty="0">
                <a:solidFill>
                  <a:schemeClr val="accent1"/>
                </a:solidFill>
                <a:effectLst/>
                <a:latin typeface="Panton" panose="00000500000000000000" pitchFamily="2" charset="0"/>
              </a:rPr>
              <a:t>Continua...</a:t>
            </a:r>
          </a:p>
        </p:txBody>
      </p:sp>
    </p:spTree>
    <p:extLst>
      <p:ext uri="{BB962C8B-B14F-4D97-AF65-F5344CB8AC3E}">
        <p14:creationId xmlns:p14="http://schemas.microsoft.com/office/powerpoint/2010/main" val="3420110070"/>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 A HIPOCRISIA DOS FARISEUS E ESCRIBAS </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3785652"/>
          </a:xfrm>
          <a:prstGeom prst="rect">
            <a:avLst/>
          </a:prstGeom>
          <a:noFill/>
        </p:spPr>
        <p:txBody>
          <a:bodyPr wrap="square" rtlCol="0">
            <a:spAutoFit/>
          </a:bodyPr>
          <a:lstStyle/>
          <a:p>
            <a:pPr fontAlgn="base"/>
            <a:r>
              <a:rPr lang="pt-BR" sz="3000" b="0" i="0" u="none" strike="noStrike" dirty="0">
                <a:effectLst/>
                <a:latin typeface="Panton Bold" panose="00000800000000000000" pitchFamily="2" charset="0"/>
              </a:rPr>
              <a:t>1. </a:t>
            </a:r>
            <a:r>
              <a:rPr lang="pt-BR" sz="3000" b="0" i="0" u="none" strike="noStrike" dirty="0">
                <a:solidFill>
                  <a:schemeClr val="accent1"/>
                </a:solidFill>
                <a:effectLst/>
                <a:latin typeface="Panton Bold" panose="00000800000000000000" pitchFamily="2" charset="0"/>
              </a:rPr>
              <a:t>A origem dos fariseus.</a:t>
            </a:r>
            <a:r>
              <a:rPr lang="pt-BR" sz="3000" b="0" i="0" u="none" strike="noStrike" dirty="0">
                <a:effectLst/>
                <a:latin typeface="Panton Bold" panose="00000800000000000000" pitchFamily="2" charset="0"/>
              </a:rPr>
              <a:t> </a:t>
            </a:r>
            <a:r>
              <a:rPr lang="pt-BR" sz="3000" b="0" i="0" u="none" strike="noStrike" dirty="0">
                <a:effectLst/>
                <a:latin typeface="Panton" panose="00000500000000000000" pitchFamily="2" charset="0"/>
              </a:rPr>
              <a:t>A origem dos fariseus, cujos membros eram oriundos de todos os níveis sociais, sobretudo da “classe" média, deu-se na época dos Macabeus (século II a.C.). Eles preferiram priorizara manutenção do seu status político e garantir os direitos religiosos por meio de uma adaptação parcial ao sistema dominante. Outra característica no farisaísmo é sua proximidade com os escribas, que eram os responsáveis pelas ideologias dos fariseus.</a:t>
            </a:r>
          </a:p>
        </p:txBody>
      </p:sp>
    </p:spTree>
    <p:extLst>
      <p:ext uri="{BB962C8B-B14F-4D97-AF65-F5344CB8AC3E}">
        <p14:creationId xmlns:p14="http://schemas.microsoft.com/office/powerpoint/2010/main" val="2941330224"/>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 A HIPOCRISIA DOS FARISEUS E ESCRIBAS </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4462760"/>
          </a:xfrm>
          <a:prstGeom prst="rect">
            <a:avLst/>
          </a:prstGeom>
          <a:noFill/>
        </p:spPr>
        <p:txBody>
          <a:bodyPr wrap="square" rtlCol="0">
            <a:spAutoFit/>
          </a:bodyPr>
          <a:lstStyle/>
          <a:p>
            <a:pPr fontAlgn="base"/>
            <a:r>
              <a:rPr lang="pt-BR" sz="3000" dirty="0">
                <a:latin typeface="Panton Bold" panose="00000800000000000000" pitchFamily="2" charset="0"/>
              </a:rPr>
              <a:t>2</a:t>
            </a:r>
            <a:r>
              <a:rPr lang="pt-BR" sz="3000" b="0" i="0" u="none" strike="noStrike" dirty="0">
                <a:effectLst/>
                <a:latin typeface="Panton Bold" panose="00000800000000000000" pitchFamily="2" charset="0"/>
              </a:rPr>
              <a:t>. </a:t>
            </a:r>
            <a:r>
              <a:rPr lang="pt-BR" sz="3000" b="0" i="0" u="none" strike="noStrike" dirty="0">
                <a:solidFill>
                  <a:schemeClr val="accent1"/>
                </a:solidFill>
                <a:effectLst/>
                <a:latin typeface="Panton Bold" panose="00000800000000000000" pitchFamily="2" charset="0"/>
              </a:rPr>
              <a:t>Os escribas e fariseus acreditavam ser os verdadeiros mestres. </a:t>
            </a:r>
            <a:r>
              <a:rPr lang="pt-BR" sz="3000" b="0" i="0" u="none" strike="noStrike" dirty="0">
                <a:effectLst/>
                <a:latin typeface="Panton" panose="00000500000000000000" pitchFamily="2" charset="0"/>
              </a:rPr>
              <a:t>(</a:t>
            </a:r>
            <a:r>
              <a:rPr lang="pt-BR" sz="3000" b="0" i="0" u="none" strike="noStrike" dirty="0" err="1">
                <a:effectLst/>
                <a:latin typeface="Panton" panose="00000500000000000000" pitchFamily="2" charset="0"/>
              </a:rPr>
              <a:t>Mt</a:t>
            </a:r>
            <a:r>
              <a:rPr lang="pt-BR" sz="3000" b="0" i="0" u="none" strike="noStrike" dirty="0">
                <a:effectLst/>
                <a:latin typeface="Panton" panose="00000500000000000000" pitchFamily="2" charset="0"/>
              </a:rPr>
              <a:t> 23.2-4) </a:t>
            </a:r>
            <a:r>
              <a:rPr lang="pt-BR" sz="2800" b="0" i="0" u="none" strike="noStrike" dirty="0">
                <a:effectLst/>
                <a:latin typeface="Panton" panose="00000500000000000000" pitchFamily="2" charset="0"/>
              </a:rPr>
              <a:t>Jesus afirma que os escribas e fariseus estavam assentados na cadeira de Moisés, dando a entender que conheciam bem a Lei de Moisés. Eles eram reconhecidos pelos judeus como os herdeiros da autoridade de Moisés para ensinar. Jesus não nega a capacidade intelectual deles, inclusive, afirma que como mestres eles têm o seu devido valor. No entanto, Ele recomenda: "não procedais em conformidade com as suas obras, porque dizem e não praticam” (v. 3). </a:t>
            </a:r>
            <a:r>
              <a:rPr lang="pt-BR" sz="2800" b="0" i="0" u="none" strike="noStrike" dirty="0" err="1">
                <a:effectLst/>
                <a:latin typeface="Panton" panose="00000500000000000000" pitchFamily="2" charset="0"/>
              </a:rPr>
              <a:t>ELes</a:t>
            </a:r>
            <a:r>
              <a:rPr lang="pt-BR" sz="2800" b="0" i="0" u="none" strike="noStrike" dirty="0">
                <a:effectLst/>
                <a:latin typeface="Panton" panose="00000500000000000000" pitchFamily="2" charset="0"/>
              </a:rPr>
              <a:t> colocavam pesados jugos sobre os ombros do povo com base em suas próprias interpretações da Lei.</a:t>
            </a:r>
          </a:p>
        </p:txBody>
      </p:sp>
    </p:spTree>
    <p:extLst>
      <p:ext uri="{BB962C8B-B14F-4D97-AF65-F5344CB8AC3E}">
        <p14:creationId xmlns:p14="http://schemas.microsoft.com/office/powerpoint/2010/main" val="3732816859"/>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 A HIPOCRISIA DOS FARISEUS E ESCRIBAS </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4431983"/>
          </a:xfrm>
          <a:prstGeom prst="rect">
            <a:avLst/>
          </a:prstGeom>
          <a:noFill/>
        </p:spPr>
        <p:txBody>
          <a:bodyPr wrap="square" rtlCol="0">
            <a:spAutoFit/>
          </a:bodyPr>
          <a:lstStyle/>
          <a:p>
            <a:pPr fontAlgn="base"/>
            <a:r>
              <a:rPr lang="pt-BR" sz="3000" dirty="0">
                <a:latin typeface="Panton Bold" panose="00000800000000000000" pitchFamily="2" charset="0"/>
              </a:rPr>
              <a:t>3</a:t>
            </a:r>
            <a:r>
              <a:rPr lang="pt-BR" sz="3000" b="0" i="0" u="none" strike="noStrike" dirty="0">
                <a:effectLst/>
                <a:latin typeface="Panton Bold" panose="00000800000000000000" pitchFamily="2" charset="0"/>
              </a:rPr>
              <a:t>. </a:t>
            </a:r>
            <a:r>
              <a:rPr lang="pt-BR" sz="3000" b="0" i="0" u="none" strike="noStrike" dirty="0">
                <a:solidFill>
                  <a:schemeClr val="accent1"/>
                </a:solidFill>
                <a:effectLst/>
                <a:latin typeface="Panton Bold" panose="00000800000000000000" pitchFamily="2" charset="0"/>
              </a:rPr>
              <a:t>Jesus repreende a falsa devoção dos fariseus. </a:t>
            </a:r>
            <a:r>
              <a:rPr lang="pt-BR" sz="3000" b="0" i="0" u="none" strike="noStrike" dirty="0">
                <a:effectLst/>
                <a:latin typeface="Panton" panose="00000500000000000000" pitchFamily="2" charset="0"/>
              </a:rPr>
              <a:t>(</a:t>
            </a:r>
            <a:r>
              <a:rPr lang="pt-BR" sz="3000" b="0" i="0" u="none" strike="noStrike" dirty="0" err="1">
                <a:effectLst/>
                <a:latin typeface="Panton" panose="00000500000000000000" pitchFamily="2" charset="0"/>
              </a:rPr>
              <a:t>Mt</a:t>
            </a:r>
            <a:r>
              <a:rPr lang="pt-BR" sz="3000" b="0" i="0" u="none" strike="noStrike" dirty="0">
                <a:effectLst/>
                <a:latin typeface="Panton" panose="00000500000000000000" pitchFamily="2" charset="0"/>
              </a:rPr>
              <a:t> 23.25-28) </a:t>
            </a:r>
            <a:r>
              <a:rPr lang="pt-BR" sz="2800" b="0" i="0" u="none" strike="noStrike" dirty="0">
                <a:effectLst/>
                <a:latin typeface="Panton" panose="00000500000000000000" pitchFamily="2" charset="0"/>
              </a:rPr>
              <a:t>Jesus fez uma crítica ao comportamento hipócrita dos escribas e fariseus e, também, quanto às regras de purificação, que ressaltava uma falsa "santificação" à mesa (v. 25). As regras de purificação serviam como pretexto para impedir as pessoas, tidas como impuras por eles, de compartilhar da mesma mesa. Por isso, Jesus condena as atitudes dos escribas e fariseus. Eles, que eram tidos como “santos" e que faziam parte de uma elite entre os judeus, viviam de aparência, enquanto interiormente estavam “cheios de hipocrisia e iniquidade" (v. 28). </a:t>
            </a:r>
            <a:r>
              <a:rPr lang="pt-BR" sz="2800" b="0" i="0" u="none" strike="noStrike" dirty="0">
                <a:solidFill>
                  <a:schemeClr val="accent1"/>
                </a:solidFill>
                <a:effectLst/>
                <a:latin typeface="Panton" panose="00000500000000000000" pitchFamily="2" charset="0"/>
              </a:rPr>
              <a:t>Continua...</a:t>
            </a:r>
          </a:p>
        </p:txBody>
      </p:sp>
    </p:spTree>
    <p:extLst>
      <p:ext uri="{BB962C8B-B14F-4D97-AF65-F5344CB8AC3E}">
        <p14:creationId xmlns:p14="http://schemas.microsoft.com/office/powerpoint/2010/main" val="3841418933"/>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 A HIPOCRISIA DOS FARISEUS E ESCRIBAS </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2277547"/>
          </a:xfrm>
          <a:prstGeom prst="rect">
            <a:avLst/>
          </a:prstGeom>
          <a:noFill/>
        </p:spPr>
        <p:txBody>
          <a:bodyPr wrap="square" rtlCol="0">
            <a:spAutoFit/>
          </a:bodyPr>
          <a:lstStyle/>
          <a:p>
            <a:pPr fontAlgn="base"/>
            <a:r>
              <a:rPr lang="pt-BR" sz="3000" dirty="0">
                <a:latin typeface="Panton Bold" panose="00000800000000000000" pitchFamily="2" charset="0"/>
              </a:rPr>
              <a:t>3</a:t>
            </a:r>
            <a:r>
              <a:rPr lang="pt-BR" sz="3000" b="0" i="0" u="none" strike="noStrike" dirty="0">
                <a:effectLst/>
                <a:latin typeface="Panton Bold" panose="00000800000000000000" pitchFamily="2" charset="0"/>
              </a:rPr>
              <a:t>. </a:t>
            </a:r>
            <a:r>
              <a:rPr lang="pt-BR" sz="3000" b="0" i="0" u="none" strike="noStrike" dirty="0">
                <a:solidFill>
                  <a:schemeClr val="accent1"/>
                </a:solidFill>
                <a:effectLst/>
                <a:latin typeface="Panton Bold" panose="00000800000000000000" pitchFamily="2" charset="0"/>
              </a:rPr>
              <a:t>Jesus repreende a falsa devoção dos fariseus. </a:t>
            </a:r>
            <a:r>
              <a:rPr lang="pt-BR" sz="3000" b="0" i="0" u="none" strike="noStrike" dirty="0">
                <a:effectLst/>
                <a:latin typeface="Panton" panose="00000500000000000000" pitchFamily="2" charset="0"/>
              </a:rPr>
              <a:t>(</a:t>
            </a:r>
            <a:r>
              <a:rPr lang="pt-BR" sz="3000" b="0" i="0" u="none" strike="noStrike" dirty="0" err="1">
                <a:effectLst/>
                <a:latin typeface="Panton" panose="00000500000000000000" pitchFamily="2" charset="0"/>
              </a:rPr>
              <a:t>Mt</a:t>
            </a:r>
            <a:r>
              <a:rPr lang="pt-BR" sz="3000" b="0" i="0" u="none" strike="noStrike" dirty="0">
                <a:effectLst/>
                <a:latin typeface="Panton" panose="00000500000000000000" pitchFamily="2" charset="0"/>
              </a:rPr>
              <a:t> 23.25-28) </a:t>
            </a:r>
            <a:r>
              <a:rPr lang="pt-BR" sz="2800" b="0" i="0" u="none" strike="noStrike" dirty="0">
                <a:effectLst/>
                <a:latin typeface="Panton" panose="00000500000000000000" pitchFamily="2" charset="0"/>
              </a:rPr>
              <a:t>Podemos concluir que a santidade que Deus requer de nós, é a verdadeira, aquela que vem de um coração puro, quebrantado diante do Senhor. É essa maneira de viver santa que faz diferença no dia a dia.</a:t>
            </a:r>
          </a:p>
        </p:txBody>
      </p:sp>
    </p:spTree>
    <p:extLst>
      <p:ext uri="{BB962C8B-B14F-4D97-AF65-F5344CB8AC3E}">
        <p14:creationId xmlns:p14="http://schemas.microsoft.com/office/powerpoint/2010/main" val="141080710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 A EXTERIORIDADE DA SANTIDADE E A PRÁTICA DA INJUSTIÇA</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3600986"/>
          </a:xfrm>
          <a:prstGeom prst="rect">
            <a:avLst/>
          </a:prstGeom>
          <a:noFill/>
        </p:spPr>
        <p:txBody>
          <a:bodyPr wrap="square" rtlCol="0">
            <a:spAutoFit/>
          </a:bodyPr>
          <a:lstStyle/>
          <a:p>
            <a:pPr fontAlgn="base"/>
            <a:r>
              <a:rPr lang="pt-BR" sz="3000" dirty="0">
                <a:latin typeface="Panton Bold" panose="00000800000000000000" pitchFamily="2" charset="0"/>
              </a:rPr>
              <a:t>1</a:t>
            </a:r>
            <a:r>
              <a:rPr lang="pt-BR" sz="3000" b="0" i="0" u="none" strike="noStrike" dirty="0">
                <a:effectLst/>
                <a:latin typeface="Panton Bold" panose="00000800000000000000" pitchFamily="2" charset="0"/>
              </a:rPr>
              <a:t>. </a:t>
            </a:r>
            <a:r>
              <a:rPr lang="pt-BR" sz="3000" b="0" i="0" u="none" strike="noStrike" dirty="0">
                <a:solidFill>
                  <a:schemeClr val="accent1"/>
                </a:solidFill>
                <a:effectLst/>
                <a:latin typeface="Panton Bold" panose="00000800000000000000" pitchFamily="2" charset="0"/>
              </a:rPr>
              <a:t>Os escribas e fariseus faziam acusações injustas a Jesus e aos seus discípulos. </a:t>
            </a:r>
            <a:r>
              <a:rPr lang="pt-BR" sz="3000" b="0" i="0" u="none" strike="noStrike" dirty="0">
                <a:effectLst/>
                <a:latin typeface="Panton" panose="00000500000000000000" pitchFamily="2" charset="0"/>
              </a:rPr>
              <a:t>(</a:t>
            </a:r>
            <a:r>
              <a:rPr lang="pt-BR" sz="3000" b="0" i="0" u="none" strike="noStrike" dirty="0" err="1">
                <a:effectLst/>
                <a:latin typeface="Panton" panose="00000500000000000000" pitchFamily="2" charset="0"/>
              </a:rPr>
              <a:t>Mt</a:t>
            </a:r>
            <a:r>
              <a:rPr lang="pt-BR" sz="3000" b="0" i="0" u="none" strike="noStrike" dirty="0">
                <a:effectLst/>
                <a:latin typeface="Panton" panose="00000500000000000000" pitchFamily="2" charset="0"/>
              </a:rPr>
              <a:t> 15:1-2) </a:t>
            </a:r>
            <a:r>
              <a:rPr lang="pt-BR" sz="2800" b="0" i="0" u="none" strike="noStrike" dirty="0">
                <a:effectLst/>
                <a:latin typeface="Panton" panose="00000500000000000000" pitchFamily="2" charset="0"/>
              </a:rPr>
              <a:t>Jesus e seus discípulos estavam na terra de Genesaré pregando as Boas-Novas e curando os enfermos quando alguns escribas e fariseus, vindos de Jerusalém, perceberam que os discípulos de Jesus comiam sem lavar as mãos. O que os incomodava não era a falta de higiene, mas sim a questão cerimonial, a tradição. A Torá previa alguns procedimentos quanto ao ritual de pureza (</a:t>
            </a:r>
            <a:r>
              <a:rPr lang="pt-BR" sz="2800" b="0" i="0" u="none" strike="noStrike" dirty="0" err="1">
                <a:effectLst/>
                <a:latin typeface="Panton" panose="00000500000000000000" pitchFamily="2" charset="0"/>
              </a:rPr>
              <a:t>Lv</a:t>
            </a:r>
            <a:r>
              <a:rPr lang="pt-BR" sz="2800" b="0" i="0" u="none" strike="noStrike" dirty="0">
                <a:effectLst/>
                <a:latin typeface="Panton" panose="00000500000000000000" pitchFamily="2" charset="0"/>
              </a:rPr>
              <a:t> 11-15; </a:t>
            </a:r>
            <a:r>
              <a:rPr lang="pt-BR" sz="2800" b="0" i="0" u="none" strike="noStrike" dirty="0" err="1">
                <a:effectLst/>
                <a:latin typeface="Panton" panose="00000500000000000000" pitchFamily="2" charset="0"/>
              </a:rPr>
              <a:t>Nm</a:t>
            </a:r>
            <a:r>
              <a:rPr lang="pt-BR" sz="2800" b="0" i="0" u="none" strike="noStrike" dirty="0">
                <a:effectLst/>
                <a:latin typeface="Panton" panose="00000500000000000000" pitchFamily="2" charset="0"/>
              </a:rPr>
              <a:t> 5.1-4). </a:t>
            </a:r>
            <a:endParaRPr lang="pt-BR" sz="2800" b="0" i="0" u="none" strike="noStrike" dirty="0">
              <a:solidFill>
                <a:schemeClr val="accent1"/>
              </a:solidFill>
              <a:effectLst/>
              <a:latin typeface="Panton" panose="00000500000000000000" pitchFamily="2" charset="0"/>
            </a:endParaRPr>
          </a:p>
        </p:txBody>
      </p:sp>
    </p:spTree>
    <p:extLst>
      <p:ext uri="{BB962C8B-B14F-4D97-AF65-F5344CB8AC3E}">
        <p14:creationId xmlns:p14="http://schemas.microsoft.com/office/powerpoint/2010/main" val="1669347355"/>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 A EXTERIORIDADE DA SANTIDADE E A PRÁTICA DA INJUSTIÇA</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2739211"/>
          </a:xfrm>
          <a:prstGeom prst="rect">
            <a:avLst/>
          </a:prstGeom>
          <a:noFill/>
        </p:spPr>
        <p:txBody>
          <a:bodyPr wrap="square" rtlCol="0">
            <a:spAutoFit/>
          </a:bodyPr>
          <a:lstStyle/>
          <a:p>
            <a:pPr fontAlgn="base"/>
            <a:r>
              <a:rPr lang="pt-BR" sz="3000" dirty="0">
                <a:latin typeface="Panton Bold" panose="00000800000000000000" pitchFamily="2" charset="0"/>
              </a:rPr>
              <a:t>1</a:t>
            </a:r>
            <a:r>
              <a:rPr lang="pt-BR" sz="3000" b="0" i="0" u="none" strike="noStrike" dirty="0">
                <a:effectLst/>
                <a:latin typeface="Panton Bold" panose="00000800000000000000" pitchFamily="2" charset="0"/>
              </a:rPr>
              <a:t>. </a:t>
            </a:r>
            <a:r>
              <a:rPr lang="pt-BR" sz="3000" b="0" i="0" u="none" strike="noStrike" dirty="0">
                <a:solidFill>
                  <a:schemeClr val="accent1"/>
                </a:solidFill>
                <a:effectLst/>
                <a:latin typeface="Panton Bold" panose="00000800000000000000" pitchFamily="2" charset="0"/>
              </a:rPr>
              <a:t>Os escribas e fariseus faziam acusações injustas a Jesus e aos seus discípulos. </a:t>
            </a:r>
            <a:r>
              <a:rPr lang="pt-BR" sz="3000" b="0" i="0" u="none" strike="noStrike" dirty="0">
                <a:effectLst/>
                <a:latin typeface="Panton" panose="00000500000000000000" pitchFamily="2" charset="0"/>
              </a:rPr>
              <a:t>(</a:t>
            </a:r>
            <a:r>
              <a:rPr lang="pt-BR" sz="3000" b="0" i="0" u="none" strike="noStrike" dirty="0" err="1">
                <a:effectLst/>
                <a:latin typeface="Panton" panose="00000500000000000000" pitchFamily="2" charset="0"/>
              </a:rPr>
              <a:t>Mt</a:t>
            </a:r>
            <a:r>
              <a:rPr lang="pt-BR" sz="3000" b="0" i="0" u="none" strike="noStrike" dirty="0">
                <a:effectLst/>
                <a:latin typeface="Panton" panose="00000500000000000000" pitchFamily="2" charset="0"/>
              </a:rPr>
              <a:t> 15:1-2) </a:t>
            </a:r>
            <a:r>
              <a:rPr lang="pt-BR" sz="2800" b="0" i="0" u="none" strike="noStrike" dirty="0">
                <a:effectLst/>
                <a:latin typeface="Panton" panose="00000500000000000000" pitchFamily="2" charset="0"/>
              </a:rPr>
              <a:t>Todavia, a questão levantada pelos escribas e fariseus não constava nela, mas sim na tradição dos anciãos. Portanto, eles acusaram Jesus e seus discípulos injustamente, A tradição deles, na verdade, era acréscimos feito pelos homens e não por Deus. </a:t>
            </a:r>
            <a:endParaRPr lang="pt-BR" sz="2800" b="0" i="0" u="none" strike="noStrike" dirty="0">
              <a:solidFill>
                <a:schemeClr val="accent1"/>
              </a:solidFill>
              <a:effectLst/>
              <a:latin typeface="Panton" panose="00000500000000000000" pitchFamily="2" charset="0"/>
            </a:endParaRPr>
          </a:p>
        </p:txBody>
      </p:sp>
    </p:spTree>
    <p:extLst>
      <p:ext uri="{BB962C8B-B14F-4D97-AF65-F5344CB8AC3E}">
        <p14:creationId xmlns:p14="http://schemas.microsoft.com/office/powerpoint/2010/main" val="2074996184"/>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 A EXTERIORIDADE DA SANTIDADE E A PRÁTICA DA INJUSTIÇA</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4462760"/>
          </a:xfrm>
          <a:prstGeom prst="rect">
            <a:avLst/>
          </a:prstGeom>
          <a:noFill/>
        </p:spPr>
        <p:txBody>
          <a:bodyPr wrap="square" rtlCol="0">
            <a:spAutoFit/>
          </a:bodyPr>
          <a:lstStyle/>
          <a:p>
            <a:pPr fontAlgn="base"/>
            <a:r>
              <a:rPr lang="pt-BR" sz="3000" dirty="0">
                <a:latin typeface="Panton Bold" panose="00000800000000000000" pitchFamily="2" charset="0"/>
              </a:rPr>
              <a:t>2</a:t>
            </a:r>
            <a:r>
              <a:rPr lang="pt-BR" sz="3000" b="0" i="0" u="none" strike="noStrike" dirty="0">
                <a:effectLst/>
                <a:latin typeface="Panton Bold" panose="00000800000000000000" pitchFamily="2" charset="0"/>
              </a:rPr>
              <a:t>. </a:t>
            </a:r>
            <a:r>
              <a:rPr lang="pt-BR" sz="3000" b="0" i="0" u="none" strike="noStrike" dirty="0">
                <a:solidFill>
                  <a:schemeClr val="accent1"/>
                </a:solidFill>
                <a:effectLst/>
                <a:latin typeface="Panton Bold" panose="00000800000000000000" pitchFamily="2" charset="0"/>
              </a:rPr>
              <a:t>Jesus demonstrou que os acusadores eram, na verdade os transgressores. </a:t>
            </a:r>
            <a:r>
              <a:rPr lang="pt-BR" sz="3000" b="0" i="0" u="none" strike="noStrike" dirty="0">
                <a:effectLst/>
                <a:latin typeface="Panton" panose="00000500000000000000" pitchFamily="2" charset="0"/>
              </a:rPr>
              <a:t>(</a:t>
            </a:r>
            <a:r>
              <a:rPr lang="pt-BR" sz="3000" b="0" i="0" u="none" strike="noStrike" dirty="0" err="1">
                <a:effectLst/>
                <a:latin typeface="Panton" panose="00000500000000000000" pitchFamily="2" charset="0"/>
              </a:rPr>
              <a:t>Mt</a:t>
            </a:r>
            <a:r>
              <a:rPr lang="pt-BR" sz="3000" b="0" i="0" u="none" strike="noStrike" dirty="0">
                <a:effectLst/>
                <a:latin typeface="Panton" panose="00000500000000000000" pitchFamily="2" charset="0"/>
              </a:rPr>
              <a:t> 15:1-20) </a:t>
            </a:r>
            <a:r>
              <a:rPr lang="pt-BR" sz="2800" b="0" i="0" u="none" strike="noStrike" dirty="0">
                <a:effectLst/>
                <a:latin typeface="Panton" panose="00000500000000000000" pitchFamily="2" charset="0"/>
              </a:rPr>
              <a:t>Os escribas e fariseus acusaram Jesus e os discípulos de comer sem lavar as mãos. No entanto, Jesus os repeliu e mostrou que eles estavam equivocados e 0 quanto eram hipócritas. Então, 0 Mestre questiona o fato deles transgredirem os mandamentos de Deus (v. 3). Jesus repreende os fariseus e escribas afirmando: “E assim invalidastes, pela vossa tradição, 0 mandamento de Deus” (v. 6). Jesus cita a lei mosaica em que os filhos deveriam honrar o pai e a mãe (o quinto mandamento), cuja penalidade para tal transgressão era a morte. </a:t>
            </a:r>
            <a:endParaRPr lang="pt-BR" sz="2800" b="0" i="0" u="none" strike="noStrike" dirty="0">
              <a:solidFill>
                <a:schemeClr val="accent1"/>
              </a:solidFill>
              <a:effectLst/>
              <a:latin typeface="Panton" panose="00000500000000000000" pitchFamily="2" charset="0"/>
            </a:endParaRPr>
          </a:p>
        </p:txBody>
      </p:sp>
    </p:spTree>
    <p:extLst>
      <p:ext uri="{BB962C8B-B14F-4D97-AF65-F5344CB8AC3E}">
        <p14:creationId xmlns:p14="http://schemas.microsoft.com/office/powerpoint/2010/main" val="1798348171"/>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 A EXTERIORIDADE DA SANTIDADE E A PRÁTICA DA INJUSTIÇA</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4031873"/>
          </a:xfrm>
          <a:prstGeom prst="rect">
            <a:avLst/>
          </a:prstGeom>
          <a:noFill/>
        </p:spPr>
        <p:txBody>
          <a:bodyPr wrap="square" rtlCol="0">
            <a:spAutoFit/>
          </a:bodyPr>
          <a:lstStyle/>
          <a:p>
            <a:pPr fontAlgn="base"/>
            <a:r>
              <a:rPr lang="pt-BR" sz="3000" dirty="0">
                <a:latin typeface="Panton Bold" panose="00000800000000000000" pitchFamily="2" charset="0"/>
              </a:rPr>
              <a:t>2</a:t>
            </a:r>
            <a:r>
              <a:rPr lang="pt-BR" sz="3000" b="0" i="0" u="none" strike="noStrike" dirty="0">
                <a:effectLst/>
                <a:latin typeface="Panton Bold" panose="00000800000000000000" pitchFamily="2" charset="0"/>
              </a:rPr>
              <a:t>. </a:t>
            </a:r>
            <a:r>
              <a:rPr lang="pt-BR" sz="3000" b="0" i="0" u="none" strike="noStrike" dirty="0">
                <a:solidFill>
                  <a:schemeClr val="accent1"/>
                </a:solidFill>
                <a:effectLst/>
                <a:latin typeface="Panton Bold" panose="00000800000000000000" pitchFamily="2" charset="0"/>
              </a:rPr>
              <a:t>Jesus demonstrou que os acusadores eram, na verdade os transgressores. </a:t>
            </a:r>
            <a:r>
              <a:rPr lang="pt-BR" sz="3000" b="0" i="0" u="none" strike="noStrike" dirty="0">
                <a:effectLst/>
                <a:latin typeface="Panton" panose="00000500000000000000" pitchFamily="2" charset="0"/>
              </a:rPr>
              <a:t>(</a:t>
            </a:r>
            <a:r>
              <a:rPr lang="pt-BR" sz="3000" b="0" i="0" u="none" strike="noStrike" dirty="0" err="1">
                <a:effectLst/>
                <a:latin typeface="Panton" panose="00000500000000000000" pitchFamily="2" charset="0"/>
              </a:rPr>
              <a:t>Mt</a:t>
            </a:r>
            <a:r>
              <a:rPr lang="pt-BR" sz="3000" b="0" i="0" u="none" strike="noStrike" dirty="0">
                <a:effectLst/>
                <a:latin typeface="Panton" panose="00000500000000000000" pitchFamily="2" charset="0"/>
              </a:rPr>
              <a:t> 15:1-20) </a:t>
            </a:r>
            <a:r>
              <a:rPr lang="pt-BR" sz="2800" b="0" i="0" u="none" strike="noStrike" dirty="0">
                <a:effectLst/>
                <a:latin typeface="Panton" panose="00000500000000000000" pitchFamily="2" charset="0"/>
              </a:rPr>
              <a:t>Mas, para não atenderem as necessidades materiais de seus pais alegavam que 0 bem que possuíam era </a:t>
            </a:r>
            <a:r>
              <a:rPr lang="pt-BR" sz="2800" b="0" i="0" u="none" strike="noStrike" dirty="0" err="1">
                <a:effectLst/>
                <a:latin typeface="Panton" panose="00000500000000000000" pitchFamily="2" charset="0"/>
              </a:rPr>
              <a:t>Corbã</a:t>
            </a:r>
            <a:r>
              <a:rPr lang="pt-BR" sz="2800" b="0" i="0" u="none" strike="noStrike" dirty="0">
                <a:effectLst/>
                <a:latin typeface="Panton" panose="00000500000000000000" pitchFamily="2" charset="0"/>
              </a:rPr>
              <a:t>, isto é, oferta ao Senhor(Mc 7.11). Segundo A. T. Robertson na obra Comentário Mateus &amp; Marcos, "os rabinos permitiam que o filho infiel fizesse a mera declaração dessas palavras para deixar de usar o dinheiro necessário para o sustento do pai ou mãe.” Na verdade, os acusadores eram os verdadeiros transgressores da Lei de Deus.  </a:t>
            </a:r>
            <a:endParaRPr lang="pt-BR" sz="2800" b="0" i="0" u="none" strike="noStrike" dirty="0">
              <a:solidFill>
                <a:schemeClr val="accent1"/>
              </a:solidFill>
              <a:effectLst/>
              <a:latin typeface="Panton" panose="00000500000000000000" pitchFamily="2" charset="0"/>
            </a:endParaRPr>
          </a:p>
        </p:txBody>
      </p:sp>
    </p:spTree>
    <p:extLst>
      <p:ext uri="{BB962C8B-B14F-4D97-AF65-F5344CB8AC3E}">
        <p14:creationId xmlns:p14="http://schemas.microsoft.com/office/powerpoint/2010/main" val="892634344"/>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 A EXTERIORIDADE DA SANTIDADE E A PRÁTICA DA INJUSTIÇA</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4462760"/>
          </a:xfrm>
          <a:prstGeom prst="rect">
            <a:avLst/>
          </a:prstGeom>
          <a:noFill/>
        </p:spPr>
        <p:txBody>
          <a:bodyPr wrap="square" rtlCol="0">
            <a:spAutoFit/>
          </a:bodyPr>
          <a:lstStyle/>
          <a:p>
            <a:pPr fontAlgn="base"/>
            <a:r>
              <a:rPr lang="pt-BR" sz="3000" b="0" i="0" u="none" strike="noStrike" dirty="0">
                <a:effectLst/>
                <a:latin typeface="Panton Bold" panose="00000800000000000000" pitchFamily="2" charset="0"/>
              </a:rPr>
              <a:t>3. </a:t>
            </a:r>
            <a:r>
              <a:rPr lang="pt-BR" sz="3000" b="0" i="0" u="none" strike="noStrike" dirty="0">
                <a:solidFill>
                  <a:schemeClr val="accent1"/>
                </a:solidFill>
                <a:effectLst/>
                <a:latin typeface="Panton Bold" panose="00000800000000000000" pitchFamily="2" charset="0"/>
              </a:rPr>
              <a:t>0 profeta Isaías já havia alertado a respeito da falsa santidade em nome da religião. </a:t>
            </a:r>
            <a:r>
              <a:rPr lang="pt-BR" sz="3000" b="0" i="0" u="none" strike="noStrike" dirty="0">
                <a:effectLst/>
                <a:latin typeface="Panton" panose="00000500000000000000" pitchFamily="2" charset="0"/>
              </a:rPr>
              <a:t>(</a:t>
            </a:r>
            <a:r>
              <a:rPr lang="pt-BR" sz="3000" b="0" i="0" u="none" strike="noStrike" dirty="0" err="1">
                <a:effectLst/>
                <a:latin typeface="Panton" panose="00000500000000000000" pitchFamily="2" charset="0"/>
              </a:rPr>
              <a:t>Mt</a:t>
            </a:r>
            <a:r>
              <a:rPr lang="pt-BR" sz="3000" b="0" i="0" u="none" strike="noStrike" dirty="0">
                <a:effectLst/>
                <a:latin typeface="Panton" panose="00000500000000000000" pitchFamily="2" charset="0"/>
              </a:rPr>
              <a:t> 15:7-9) </a:t>
            </a:r>
            <a:r>
              <a:rPr lang="pt-BR" sz="2800" b="0" i="0" u="none" strike="noStrike" dirty="0">
                <a:effectLst/>
                <a:latin typeface="Panton" panose="00000500000000000000" pitchFamily="2" charset="0"/>
              </a:rPr>
              <a:t>Jesus exorta os escribas e fariseus, demonstrando que eram eles que estavam burlando a lei de Moisés por ganância. O Mestre chama os fariseus e escribas de hipócritas e afirma a atitude errada deles citando Isaías 29.13.0 profeta Isaías já havia, por diversas vezes, reprovado a exterioridade da santidade do seu povo. Ele afirmou que seu povo adorava a Deus somente com palavras, mas o coração deles estava bem longe do Senhor. Da mesma forma também estavam os judeus na época de Jesus, como também muitos cristãos nominais de nossos dias. </a:t>
            </a:r>
            <a:endParaRPr lang="pt-BR" sz="2800" b="0" i="0" u="none" strike="noStrike" dirty="0">
              <a:solidFill>
                <a:schemeClr val="accent1"/>
              </a:solidFill>
              <a:effectLst/>
              <a:latin typeface="Panton" panose="00000500000000000000" pitchFamily="2" charset="0"/>
            </a:endParaRPr>
          </a:p>
        </p:txBody>
      </p:sp>
    </p:spTree>
    <p:extLst>
      <p:ext uri="{BB962C8B-B14F-4D97-AF65-F5344CB8AC3E}">
        <p14:creationId xmlns:p14="http://schemas.microsoft.com/office/powerpoint/2010/main" val="2848713097"/>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III. A CEGUEIRA ESPIRITUAL </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3139321"/>
          </a:xfrm>
          <a:prstGeom prst="rect">
            <a:avLst/>
          </a:prstGeom>
          <a:noFill/>
        </p:spPr>
        <p:txBody>
          <a:bodyPr wrap="square" rtlCol="0">
            <a:spAutoFit/>
          </a:bodyPr>
          <a:lstStyle/>
          <a:p>
            <a:pPr fontAlgn="base"/>
            <a:r>
              <a:rPr lang="pt-BR" sz="3000" dirty="0">
                <a:latin typeface="Panton Bold" panose="00000800000000000000" pitchFamily="2" charset="0"/>
              </a:rPr>
              <a:t>1</a:t>
            </a:r>
            <a:r>
              <a:rPr lang="pt-BR" sz="3000" b="0" i="0" u="none" strike="noStrike" dirty="0">
                <a:effectLst/>
                <a:latin typeface="Panton Bold" panose="00000800000000000000" pitchFamily="2" charset="0"/>
              </a:rPr>
              <a:t>. </a:t>
            </a:r>
            <a:r>
              <a:rPr lang="pt-BR" sz="3000" b="0" i="0" u="none" strike="noStrike" dirty="0">
                <a:solidFill>
                  <a:schemeClr val="accent1"/>
                </a:solidFill>
                <a:effectLst/>
                <a:latin typeface="Panton Bold" panose="00000800000000000000" pitchFamily="2" charset="0"/>
              </a:rPr>
              <a:t>A cegueira espiritual dos escribas e fariseus. </a:t>
            </a:r>
            <a:r>
              <a:rPr lang="pt-BR" sz="2800" b="0" i="0" u="none" strike="noStrike" dirty="0">
                <a:effectLst/>
                <a:latin typeface="Panton" panose="00000500000000000000" pitchFamily="2" charset="0"/>
              </a:rPr>
              <a:t>(</a:t>
            </a:r>
            <a:r>
              <a:rPr lang="pt-BR" sz="2800" b="0" i="0" u="none" strike="noStrike" dirty="0" err="1">
                <a:effectLst/>
                <a:latin typeface="Panton" panose="00000500000000000000" pitchFamily="2" charset="0"/>
              </a:rPr>
              <a:t>Mt</a:t>
            </a:r>
            <a:r>
              <a:rPr lang="pt-BR" sz="2800" b="0" i="0" u="none" strike="noStrike" dirty="0">
                <a:effectLst/>
                <a:latin typeface="Panton" panose="00000500000000000000" pitchFamily="2" charset="0"/>
              </a:rPr>
              <a:t> 15:10-14) Jesus não se intimidou diante dos fariseus e dos escribas. Ele os exortou de forma segura e eficaz, chamando-os de cegos e condutores de cegos. Os fariseus e escribas se apegavam tanto às questões secundárias e irrelevantes (tradições humanas) que se privavam da observância da Lei divina. Na realidade, o que os incomodava era a popularidade. </a:t>
            </a:r>
            <a:r>
              <a:rPr lang="pt-BR" sz="2800" b="0" i="0" u="none" strike="noStrike" dirty="0">
                <a:solidFill>
                  <a:schemeClr val="accent1"/>
                </a:solidFill>
                <a:effectLst/>
                <a:latin typeface="Panton" panose="00000500000000000000" pitchFamily="2" charset="0"/>
              </a:rPr>
              <a:t>Continua...</a:t>
            </a:r>
          </a:p>
        </p:txBody>
      </p:sp>
    </p:spTree>
    <p:extLst>
      <p:ext uri="{BB962C8B-B14F-4D97-AF65-F5344CB8AC3E}">
        <p14:creationId xmlns:p14="http://schemas.microsoft.com/office/powerpoint/2010/main" val="2704113947"/>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III. A CEGUEIRA ESPIRITUAL </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2708434"/>
          </a:xfrm>
          <a:prstGeom prst="rect">
            <a:avLst/>
          </a:prstGeom>
          <a:noFill/>
        </p:spPr>
        <p:txBody>
          <a:bodyPr wrap="square" rtlCol="0">
            <a:spAutoFit/>
          </a:bodyPr>
          <a:lstStyle/>
          <a:p>
            <a:pPr fontAlgn="base"/>
            <a:r>
              <a:rPr lang="pt-BR" sz="3000" dirty="0">
                <a:latin typeface="Panton Bold" panose="00000800000000000000" pitchFamily="2" charset="0"/>
              </a:rPr>
              <a:t>1</a:t>
            </a:r>
            <a:r>
              <a:rPr lang="pt-BR" sz="3000" b="0" i="0" u="none" strike="noStrike" dirty="0">
                <a:effectLst/>
                <a:latin typeface="Panton Bold" panose="00000800000000000000" pitchFamily="2" charset="0"/>
              </a:rPr>
              <a:t>. </a:t>
            </a:r>
            <a:r>
              <a:rPr lang="pt-BR" sz="3000" b="0" i="0" u="none" strike="noStrike" dirty="0">
                <a:solidFill>
                  <a:schemeClr val="accent1"/>
                </a:solidFill>
                <a:effectLst/>
                <a:latin typeface="Panton Bold" panose="00000800000000000000" pitchFamily="2" charset="0"/>
              </a:rPr>
              <a:t>A cegueira espiritual dos escribas e fariseus. </a:t>
            </a:r>
            <a:r>
              <a:rPr lang="pt-BR" sz="3000" b="0" i="0" u="none" strike="noStrike" dirty="0">
                <a:effectLst/>
                <a:latin typeface="Panton" panose="00000500000000000000" pitchFamily="2" charset="0"/>
              </a:rPr>
              <a:t>(</a:t>
            </a:r>
            <a:r>
              <a:rPr lang="pt-BR" sz="3000" b="0" i="0" u="none" strike="noStrike" dirty="0" err="1">
                <a:effectLst/>
                <a:latin typeface="Panton" panose="00000500000000000000" pitchFamily="2" charset="0"/>
              </a:rPr>
              <a:t>Mt</a:t>
            </a:r>
            <a:r>
              <a:rPr lang="pt-BR" sz="3000" b="0" i="0" u="none" strike="noStrike" dirty="0">
                <a:effectLst/>
                <a:latin typeface="Panton" panose="00000500000000000000" pitchFamily="2" charset="0"/>
              </a:rPr>
              <a:t> 15:10-14) </a:t>
            </a:r>
            <a:r>
              <a:rPr lang="pt-BR" sz="2800" b="0" i="0" u="none" strike="noStrike" dirty="0">
                <a:effectLst/>
                <a:latin typeface="Panton" panose="00000500000000000000" pitchFamily="2" charset="0"/>
              </a:rPr>
              <a:t>0 reconhecimento e o respeito que Jesus e seus discípulos vinham conquistando diante da população. Os testemunhos dos feitos de Jesus se espalhavam rapidamente e todos queriam ouvir e ver o Senhor. Os líderes religiosos, com suas tradições, discursos monótonos e repetitivos, já não chamavam mais a atenção do povo.</a:t>
            </a:r>
            <a:endParaRPr lang="pt-BR" sz="2800" b="0" i="0" u="none" strike="noStrike" dirty="0">
              <a:solidFill>
                <a:schemeClr val="accent1"/>
              </a:solidFill>
              <a:effectLst/>
              <a:latin typeface="Panton" panose="00000500000000000000" pitchFamily="2" charset="0"/>
            </a:endParaRPr>
          </a:p>
        </p:txBody>
      </p:sp>
    </p:spTree>
    <p:extLst>
      <p:ext uri="{BB962C8B-B14F-4D97-AF65-F5344CB8AC3E}">
        <p14:creationId xmlns:p14="http://schemas.microsoft.com/office/powerpoint/2010/main" val="899063667"/>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III. A CEGUEIRA ESPIRITUAL </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4431983"/>
          </a:xfrm>
          <a:prstGeom prst="rect">
            <a:avLst/>
          </a:prstGeom>
          <a:noFill/>
        </p:spPr>
        <p:txBody>
          <a:bodyPr wrap="square" rtlCol="0">
            <a:spAutoFit/>
          </a:bodyPr>
          <a:lstStyle/>
          <a:p>
            <a:pPr fontAlgn="base"/>
            <a:r>
              <a:rPr lang="pt-BR" sz="3000" dirty="0">
                <a:latin typeface="Panton Bold" panose="00000800000000000000" pitchFamily="2" charset="0"/>
              </a:rPr>
              <a:t>2</a:t>
            </a:r>
            <a:r>
              <a:rPr lang="pt-BR" sz="3000" b="0" i="0" u="none" strike="noStrike" dirty="0">
                <a:effectLst/>
                <a:latin typeface="Panton Bold" panose="00000800000000000000" pitchFamily="2" charset="0"/>
              </a:rPr>
              <a:t>. </a:t>
            </a:r>
            <a:r>
              <a:rPr lang="pt-BR" sz="3000" b="0" i="0" u="none" strike="noStrike" dirty="0">
                <a:solidFill>
                  <a:schemeClr val="accent1"/>
                </a:solidFill>
                <a:effectLst/>
                <a:latin typeface="Panton Bold" panose="00000800000000000000" pitchFamily="2" charset="0"/>
              </a:rPr>
              <a:t>Pedro pede que Jesus os ensine. </a:t>
            </a:r>
            <a:r>
              <a:rPr lang="pt-BR" sz="3000" b="0" i="0" u="none" strike="noStrike" dirty="0">
                <a:effectLst/>
                <a:latin typeface="Panton" panose="00000500000000000000" pitchFamily="2" charset="0"/>
              </a:rPr>
              <a:t>(</a:t>
            </a:r>
            <a:r>
              <a:rPr lang="pt-BR" sz="3000" b="0" i="0" u="none" strike="noStrike" dirty="0" err="1">
                <a:effectLst/>
                <a:latin typeface="Panton" panose="00000500000000000000" pitchFamily="2" charset="0"/>
              </a:rPr>
              <a:t>Mt</a:t>
            </a:r>
            <a:r>
              <a:rPr lang="pt-BR" sz="3000" b="0" i="0" u="none" strike="noStrike" dirty="0">
                <a:effectLst/>
                <a:latin typeface="Panton" panose="00000500000000000000" pitchFamily="2" charset="0"/>
              </a:rPr>
              <a:t> 15:15) </a:t>
            </a:r>
            <a:r>
              <a:rPr lang="pt-BR" sz="2800" b="0" i="0" u="none" strike="noStrike" dirty="0">
                <a:effectLst/>
                <a:latin typeface="Panton" panose="00000500000000000000" pitchFamily="2" charset="0"/>
              </a:rPr>
              <a:t>Em alguns momentos, os discípulos também tiveram dificuldades para entender os ensinos de Jesus. Entretanto, Pedro, tomando a palavra pediu a Jesus: “Explica-nos essa parábola" (</a:t>
            </a:r>
            <a:r>
              <a:rPr lang="pt-BR" sz="2800" b="0" i="0" u="none" strike="noStrike" dirty="0" err="1">
                <a:effectLst/>
                <a:latin typeface="Panton" panose="00000500000000000000" pitchFamily="2" charset="0"/>
              </a:rPr>
              <a:t>Mt</a:t>
            </a:r>
            <a:r>
              <a:rPr lang="pt-BR" sz="2800" b="0" i="0" u="none" strike="noStrike" dirty="0">
                <a:effectLst/>
                <a:latin typeface="Panton" panose="00000500000000000000" pitchFamily="2" charset="0"/>
              </a:rPr>
              <a:t> 15.15). O discípulo Pedro não se preocupava em declarar publicamente que não havia compreendido. Ele estava certo, pois quem quer aprender tem de perguntar e não pode se importar com a reação das pessoas. Muitas pessoas deixam de aprender por receio de perguntar. Jesus fica admirado com a atitude de Pedro e diz: “Até vós mesmos estais ainda sem entender?" (V. 16). </a:t>
            </a:r>
            <a:r>
              <a:rPr lang="pt-BR" sz="2800" b="0" i="0" u="none" strike="noStrike" dirty="0">
                <a:solidFill>
                  <a:schemeClr val="accent1"/>
                </a:solidFill>
                <a:effectLst/>
                <a:latin typeface="Panton" panose="00000500000000000000" pitchFamily="2" charset="0"/>
              </a:rPr>
              <a:t>Continua...</a:t>
            </a:r>
          </a:p>
        </p:txBody>
      </p:sp>
    </p:spTree>
    <p:extLst>
      <p:ext uri="{BB962C8B-B14F-4D97-AF65-F5344CB8AC3E}">
        <p14:creationId xmlns:p14="http://schemas.microsoft.com/office/powerpoint/2010/main" val="414513600"/>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III. A CEGUEIRA ESPIRITUAL </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3570208"/>
          </a:xfrm>
          <a:prstGeom prst="rect">
            <a:avLst/>
          </a:prstGeom>
          <a:noFill/>
        </p:spPr>
        <p:txBody>
          <a:bodyPr wrap="square" rtlCol="0">
            <a:spAutoFit/>
          </a:bodyPr>
          <a:lstStyle/>
          <a:p>
            <a:pPr fontAlgn="base"/>
            <a:r>
              <a:rPr lang="pt-BR" sz="3000" dirty="0">
                <a:latin typeface="Panton Bold" panose="00000800000000000000" pitchFamily="2" charset="0"/>
              </a:rPr>
              <a:t>2</a:t>
            </a:r>
            <a:r>
              <a:rPr lang="pt-BR" sz="3000" b="0" i="0" u="none" strike="noStrike" dirty="0">
                <a:effectLst/>
                <a:latin typeface="Panton Bold" panose="00000800000000000000" pitchFamily="2" charset="0"/>
              </a:rPr>
              <a:t>. </a:t>
            </a:r>
            <a:r>
              <a:rPr lang="pt-BR" sz="3000" b="0" i="0" u="none" strike="noStrike" dirty="0">
                <a:solidFill>
                  <a:schemeClr val="accent1"/>
                </a:solidFill>
                <a:effectLst/>
                <a:latin typeface="Panton Bold" panose="00000800000000000000" pitchFamily="2" charset="0"/>
              </a:rPr>
              <a:t>Pedro pede que Jesus os ensine. </a:t>
            </a:r>
            <a:r>
              <a:rPr lang="pt-BR" sz="3000" b="0" i="0" u="none" strike="noStrike" dirty="0">
                <a:effectLst/>
                <a:latin typeface="Panton" panose="00000500000000000000" pitchFamily="2" charset="0"/>
              </a:rPr>
              <a:t>(</a:t>
            </a:r>
            <a:r>
              <a:rPr lang="pt-BR" sz="3000" b="0" i="0" u="none" strike="noStrike" dirty="0" err="1">
                <a:effectLst/>
                <a:latin typeface="Panton" panose="00000500000000000000" pitchFamily="2" charset="0"/>
              </a:rPr>
              <a:t>Mt</a:t>
            </a:r>
            <a:r>
              <a:rPr lang="pt-BR" sz="3000" b="0" i="0" u="none" strike="noStrike" dirty="0">
                <a:effectLst/>
                <a:latin typeface="Panton" panose="00000500000000000000" pitchFamily="2" charset="0"/>
              </a:rPr>
              <a:t> 15:15) </a:t>
            </a:r>
            <a:r>
              <a:rPr lang="pt-BR" sz="2800" b="0" i="0" u="none" strike="noStrike" dirty="0">
                <a:effectLst/>
                <a:latin typeface="Panton" panose="00000500000000000000" pitchFamily="2" charset="0"/>
              </a:rPr>
              <a:t>De acordo A. T. Robertson, Comentário Mateus e Marcos, "os discípulos ainda estavam sob o 'encanto' da perspectiva teológica dos fariseus." Por isso, a dificuldade de entendimento. Os fariseus e escribas ouviam os ensinos de Jesus e não aprendiam, pois seus interesses pessoais e a hipocrisia impediam que seus “olhos fossem abertos” para entender a mensagem do Reino. Já os discípulos de Jesus realmente desejavam compreender e aplicar, às suas vidas, o ensino do Mestre. </a:t>
            </a:r>
            <a:endParaRPr lang="pt-BR" sz="2800" b="0" i="0" u="none" strike="noStrike" dirty="0">
              <a:solidFill>
                <a:schemeClr val="accent1"/>
              </a:solidFill>
              <a:effectLst/>
              <a:latin typeface="Panton" panose="00000500000000000000" pitchFamily="2" charset="0"/>
            </a:endParaRPr>
          </a:p>
        </p:txBody>
      </p:sp>
    </p:spTree>
    <p:extLst>
      <p:ext uri="{BB962C8B-B14F-4D97-AF65-F5344CB8AC3E}">
        <p14:creationId xmlns:p14="http://schemas.microsoft.com/office/powerpoint/2010/main" val="4113117003"/>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III. A CEGUEIRA ESPIRITUAL </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2739211"/>
          </a:xfrm>
          <a:prstGeom prst="rect">
            <a:avLst/>
          </a:prstGeom>
          <a:noFill/>
        </p:spPr>
        <p:txBody>
          <a:bodyPr wrap="square" rtlCol="0">
            <a:spAutoFit/>
          </a:bodyPr>
          <a:lstStyle/>
          <a:p>
            <a:pPr fontAlgn="base"/>
            <a:r>
              <a:rPr lang="pt-BR" sz="3000" dirty="0">
                <a:latin typeface="Panton Bold" panose="00000800000000000000" pitchFamily="2" charset="0"/>
              </a:rPr>
              <a:t>3</a:t>
            </a:r>
            <a:r>
              <a:rPr lang="pt-BR" sz="3000" b="0" i="0" u="none" strike="noStrike" dirty="0">
                <a:effectLst/>
                <a:latin typeface="Panton Bold" panose="00000800000000000000" pitchFamily="2" charset="0"/>
              </a:rPr>
              <a:t>. </a:t>
            </a:r>
            <a:r>
              <a:rPr lang="pt-BR" sz="3000" b="0" i="0" u="none" strike="noStrike" dirty="0">
                <a:solidFill>
                  <a:schemeClr val="accent1"/>
                </a:solidFill>
                <a:effectLst/>
                <a:latin typeface="Panton Bold" panose="00000800000000000000" pitchFamily="2" charset="0"/>
              </a:rPr>
              <a:t>0 que contamina 0 ser humano é o que está no seu coração. </a:t>
            </a:r>
            <a:r>
              <a:rPr lang="pt-BR" sz="3000" b="0" i="0" u="none" strike="noStrike" dirty="0">
                <a:effectLst/>
                <a:latin typeface="Panton" panose="00000500000000000000" pitchFamily="2" charset="0"/>
              </a:rPr>
              <a:t>(</a:t>
            </a:r>
            <a:r>
              <a:rPr lang="pt-BR" sz="3000" b="0" i="0" u="none" strike="noStrike" dirty="0" err="1">
                <a:effectLst/>
                <a:latin typeface="Panton" panose="00000500000000000000" pitchFamily="2" charset="0"/>
              </a:rPr>
              <a:t>Mt</a:t>
            </a:r>
            <a:r>
              <a:rPr lang="pt-BR" sz="3000" b="0" i="0" u="none" strike="noStrike" dirty="0">
                <a:effectLst/>
                <a:latin typeface="Panton" panose="00000500000000000000" pitchFamily="2" charset="0"/>
              </a:rPr>
              <a:t> 15:16-20) </a:t>
            </a:r>
            <a:r>
              <a:rPr lang="pt-BR" sz="2800" b="0" i="0" u="none" strike="noStrike" dirty="0">
                <a:effectLst/>
                <a:latin typeface="Panton" panose="00000500000000000000" pitchFamily="2" charset="0"/>
              </a:rPr>
              <a:t>Jesus explica aos discípulos que 0 que contamina 0 ser humano não é o que entra pela boca, mas o que procede do seu coração. É do interior do ser humano que provém os maus pensamentos, mortes, adultérios, prostituição, furtos, falsos testemunhos e blasfêmias. </a:t>
            </a:r>
            <a:r>
              <a:rPr lang="pt-BR" sz="2800" b="0" i="0" u="none" strike="noStrike" dirty="0">
                <a:solidFill>
                  <a:schemeClr val="accent1"/>
                </a:solidFill>
                <a:effectLst/>
                <a:latin typeface="Panton" panose="00000500000000000000" pitchFamily="2" charset="0"/>
              </a:rPr>
              <a:t>Continua...</a:t>
            </a:r>
          </a:p>
        </p:txBody>
      </p:sp>
    </p:spTree>
    <p:extLst>
      <p:ext uri="{BB962C8B-B14F-4D97-AF65-F5344CB8AC3E}">
        <p14:creationId xmlns:p14="http://schemas.microsoft.com/office/powerpoint/2010/main" val="283755894"/>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III. A CEGUEIRA ESPIRITUAL </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3600986"/>
          </a:xfrm>
          <a:prstGeom prst="rect">
            <a:avLst/>
          </a:prstGeom>
          <a:noFill/>
        </p:spPr>
        <p:txBody>
          <a:bodyPr wrap="square" rtlCol="0">
            <a:spAutoFit/>
          </a:bodyPr>
          <a:lstStyle/>
          <a:p>
            <a:pPr fontAlgn="base"/>
            <a:r>
              <a:rPr lang="pt-BR" sz="3000" dirty="0">
                <a:latin typeface="Panton Bold" panose="00000800000000000000" pitchFamily="2" charset="0"/>
              </a:rPr>
              <a:t>3</a:t>
            </a:r>
            <a:r>
              <a:rPr lang="pt-BR" sz="3000" b="0" i="0" u="none" strike="noStrike" dirty="0">
                <a:effectLst/>
                <a:latin typeface="Panton Bold" panose="00000800000000000000" pitchFamily="2" charset="0"/>
              </a:rPr>
              <a:t>. </a:t>
            </a:r>
            <a:r>
              <a:rPr lang="pt-BR" sz="3000" b="0" i="0" u="none" strike="noStrike" dirty="0">
                <a:solidFill>
                  <a:schemeClr val="accent1"/>
                </a:solidFill>
                <a:effectLst/>
                <a:latin typeface="Panton Bold" panose="00000800000000000000" pitchFamily="2" charset="0"/>
              </a:rPr>
              <a:t>0 que contamina 0 ser humano é o que está no seu coração. </a:t>
            </a:r>
            <a:r>
              <a:rPr lang="pt-BR" sz="3000" b="0" i="0" u="none" strike="noStrike" dirty="0">
                <a:effectLst/>
                <a:latin typeface="Panton" panose="00000500000000000000" pitchFamily="2" charset="0"/>
              </a:rPr>
              <a:t>(</a:t>
            </a:r>
            <a:r>
              <a:rPr lang="pt-BR" sz="3000" b="0" i="0" u="none" strike="noStrike" dirty="0" err="1">
                <a:effectLst/>
                <a:latin typeface="Panton" panose="00000500000000000000" pitchFamily="2" charset="0"/>
              </a:rPr>
              <a:t>Mt</a:t>
            </a:r>
            <a:r>
              <a:rPr lang="pt-BR" sz="3000" b="0" i="0" u="none" strike="noStrike" dirty="0">
                <a:effectLst/>
                <a:latin typeface="Panton" panose="00000500000000000000" pitchFamily="2" charset="0"/>
              </a:rPr>
              <a:t> 15:16-20) </a:t>
            </a:r>
            <a:r>
              <a:rPr lang="pt-BR" sz="2800" b="0" i="0" u="none" strike="noStrike" dirty="0">
                <a:effectLst/>
                <a:latin typeface="Panton" panose="00000500000000000000" pitchFamily="2" charset="0"/>
              </a:rPr>
              <a:t>As práticas, os ensinos errôneos e perversos dos escribas e fariseus ainda influenciam muitos religiosos na atualidade, pois, infelizmente, ainda há pessoas que valorizam mais as tradições humanas do que a Palavra de Deus. Jesus deixa claro que a falsa santidade contamina o ser humano, e não 0 fato de comer sem lavar as mãos. O Mestre critica duramente o ritualismo hipócrita e a falsa santidade dos fariseus e escribas.</a:t>
            </a:r>
            <a:endParaRPr lang="pt-BR" sz="2800" b="0" i="0" u="none" strike="noStrike" dirty="0">
              <a:solidFill>
                <a:schemeClr val="accent1"/>
              </a:solidFill>
              <a:effectLst/>
              <a:latin typeface="Panton" panose="00000500000000000000" pitchFamily="2" charset="0"/>
            </a:endParaRPr>
          </a:p>
        </p:txBody>
      </p:sp>
    </p:spTree>
    <p:extLst>
      <p:ext uri="{BB962C8B-B14F-4D97-AF65-F5344CB8AC3E}">
        <p14:creationId xmlns:p14="http://schemas.microsoft.com/office/powerpoint/2010/main" val="3610923472"/>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CONCLUSÃO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3785652"/>
          </a:xfrm>
          <a:prstGeom prst="rect">
            <a:avLst/>
          </a:prstGeom>
          <a:noFill/>
        </p:spPr>
        <p:txBody>
          <a:bodyPr wrap="square" rtlCol="0">
            <a:spAutoFit/>
          </a:bodyPr>
          <a:lstStyle/>
          <a:p>
            <a:pPr algn="ctr" fontAlgn="base"/>
            <a:r>
              <a:rPr lang="pt-BR" sz="3000" b="0" i="0" u="none" strike="noStrike" dirty="0">
                <a:effectLst/>
                <a:latin typeface="Panton" panose="00000500000000000000" pitchFamily="2" charset="0"/>
              </a:rPr>
              <a:t>Nesta lição, aprendemos que a santidade vem de dentro para fora, Os escribas e fariseus viviam uma falsa santidade exterior e foram duramente criticados por Jesus. Eles acusaram os discípulos de Jesus de não cumprirem as tradições religiosas. Entretanto, Jesus derruba o argumento deles demonstrando que. em nome de uma falsa santidade, eles estavam dando mais importância às tradições humanas do que à essência da Palavra de Deus</a:t>
            </a:r>
            <a:endParaRPr lang="pt-BR" sz="3000" b="0" i="0" u="none" strike="noStrike" dirty="0">
              <a:solidFill>
                <a:schemeClr val="accent1"/>
              </a:solidFill>
              <a:effectLst/>
              <a:latin typeface="Panton" panose="00000500000000000000" pitchFamily="2" charset="0"/>
            </a:endParaRPr>
          </a:p>
        </p:txBody>
      </p:sp>
    </p:spTree>
    <p:extLst>
      <p:ext uri="{BB962C8B-B14F-4D97-AF65-F5344CB8AC3E}">
        <p14:creationId xmlns:p14="http://schemas.microsoft.com/office/powerpoint/2010/main" val="811890625"/>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HORA DA REVISÃO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4108817"/>
          </a:xfrm>
          <a:prstGeom prst="rect">
            <a:avLst/>
          </a:prstGeom>
          <a:noFill/>
        </p:spPr>
        <p:txBody>
          <a:bodyPr wrap="square" rtlCol="0">
            <a:spAutoFit/>
          </a:bodyPr>
          <a:lstStyle/>
          <a:p>
            <a:pPr fontAlgn="base"/>
            <a:r>
              <a:rPr lang="pt-BR" sz="2900" b="0" i="0" u="none" strike="noStrike" dirty="0">
                <a:solidFill>
                  <a:schemeClr val="accent1"/>
                </a:solidFill>
                <a:effectLst/>
                <a:latin typeface="Panton Bold" panose="00000800000000000000" pitchFamily="2" charset="0"/>
              </a:rPr>
              <a:t>1. Segundo a Lição, quais eram as principais escolas do judaísmo? </a:t>
            </a:r>
          </a:p>
          <a:p>
            <a:pPr fontAlgn="base"/>
            <a:r>
              <a:rPr lang="pt-BR" sz="2900" b="0" i="0" u="none" strike="noStrike" dirty="0" err="1">
                <a:effectLst/>
                <a:latin typeface="Panton" panose="00000500000000000000" pitchFamily="2" charset="0"/>
              </a:rPr>
              <a:t>Josefo</a:t>
            </a:r>
            <a:r>
              <a:rPr lang="pt-BR" sz="2900" b="0" i="0" u="none" strike="noStrike" dirty="0">
                <a:effectLst/>
                <a:latin typeface="Panton" panose="00000500000000000000" pitchFamily="2" charset="0"/>
              </a:rPr>
              <a:t> defendia que 0judaísmo nos tempos de Jesus estava subdividido em três escolas principais: os saduceus, os fariseus e os essênios. </a:t>
            </a:r>
          </a:p>
          <a:p>
            <a:pPr fontAlgn="base"/>
            <a:r>
              <a:rPr lang="pt-BR" sz="2900" b="0" i="0" u="none" strike="noStrike" dirty="0">
                <a:effectLst/>
                <a:latin typeface="Panton" panose="00000500000000000000" pitchFamily="2" charset="0"/>
              </a:rPr>
              <a:t> </a:t>
            </a:r>
          </a:p>
          <a:p>
            <a:pPr fontAlgn="base"/>
            <a:r>
              <a:rPr lang="pt-BR" sz="2900" b="0" i="0" u="none" strike="noStrike" dirty="0">
                <a:solidFill>
                  <a:schemeClr val="accent1"/>
                </a:solidFill>
                <a:effectLst/>
                <a:latin typeface="Panton Bold" panose="00000800000000000000" pitchFamily="2" charset="0"/>
              </a:rPr>
              <a:t>2. Em qual época os fariseus surgiram? </a:t>
            </a:r>
          </a:p>
          <a:p>
            <a:pPr fontAlgn="base"/>
            <a:r>
              <a:rPr lang="pt-BR" sz="2900" b="0" i="0" u="none" strike="noStrike" dirty="0">
                <a:effectLst/>
                <a:latin typeface="Panton" panose="00000500000000000000" pitchFamily="2" charset="0"/>
              </a:rPr>
              <a:t>A origem dos fariseus, cujos membros eram oriundos de todas os níveis sociais, sobretudo da “classe" média, se deu na época dos Macabeus (século II a.C.). </a:t>
            </a:r>
          </a:p>
        </p:txBody>
      </p:sp>
    </p:spTree>
    <p:extLst>
      <p:ext uri="{BB962C8B-B14F-4D97-AF65-F5344CB8AC3E}">
        <p14:creationId xmlns:p14="http://schemas.microsoft.com/office/powerpoint/2010/main" val="3366377474"/>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HORA DA REVISÃO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3216265"/>
          </a:xfrm>
          <a:prstGeom prst="rect">
            <a:avLst/>
          </a:prstGeom>
          <a:noFill/>
        </p:spPr>
        <p:txBody>
          <a:bodyPr wrap="square" rtlCol="0">
            <a:spAutoFit/>
          </a:bodyPr>
          <a:lstStyle/>
          <a:p>
            <a:pPr fontAlgn="base"/>
            <a:r>
              <a:rPr lang="pt-BR" sz="2900" b="0" i="0" u="none" strike="noStrike" dirty="0">
                <a:solidFill>
                  <a:schemeClr val="accent1"/>
                </a:solidFill>
                <a:effectLst/>
                <a:latin typeface="Panton Bold" panose="00000800000000000000" pitchFamily="2" charset="0"/>
              </a:rPr>
              <a:t>3. Segundo a lição, 0 que contamina o homem? </a:t>
            </a:r>
            <a:r>
              <a:rPr lang="pt-BR" sz="2900" b="0" i="0" u="none" strike="noStrike" dirty="0">
                <a:effectLst/>
                <a:latin typeface="Panton" panose="00000500000000000000" pitchFamily="2" charset="0"/>
              </a:rPr>
              <a:t>Jesus afirma que o homem é contaminado pelo que sai da sua boca, pois procede do seu interior. </a:t>
            </a:r>
          </a:p>
          <a:p>
            <a:pPr fontAlgn="base"/>
            <a:r>
              <a:rPr lang="pt-BR" sz="2900" b="0" i="0" u="none" strike="noStrike" dirty="0">
                <a:effectLst/>
                <a:latin typeface="Panton" panose="00000500000000000000" pitchFamily="2" charset="0"/>
              </a:rPr>
              <a:t> </a:t>
            </a:r>
          </a:p>
          <a:p>
            <a:pPr fontAlgn="base"/>
            <a:r>
              <a:rPr lang="pt-BR" sz="2900" b="0" i="0" u="none" strike="noStrike" dirty="0">
                <a:solidFill>
                  <a:schemeClr val="accent1"/>
                </a:solidFill>
                <a:effectLst/>
                <a:latin typeface="Panton Bold" panose="00000800000000000000" pitchFamily="2" charset="0"/>
              </a:rPr>
              <a:t>4. Qual a recomendação de Jesus em relação aos fariseus? </a:t>
            </a:r>
          </a:p>
          <a:p>
            <a:pPr fontAlgn="base"/>
            <a:r>
              <a:rPr lang="pt-BR" sz="2900" b="0" i="0" u="none" strike="noStrike" dirty="0">
                <a:effectLst/>
                <a:latin typeface="Panton" panose="00000500000000000000" pitchFamily="2" charset="0"/>
              </a:rPr>
              <a:t>Ele recomenda: “não procedais em conformidade com as suas obras, porque dizem e não praticam" (v. 3). </a:t>
            </a:r>
          </a:p>
        </p:txBody>
      </p:sp>
    </p:spTree>
    <p:extLst>
      <p:ext uri="{BB962C8B-B14F-4D97-AF65-F5344CB8AC3E}">
        <p14:creationId xmlns:p14="http://schemas.microsoft.com/office/powerpoint/2010/main" val="2283968680"/>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 santidade está ao alcance de todos e de qualquer cristão – Encontro com  Cristo">
            <a:extLst>
              <a:ext uri="{FF2B5EF4-FFF2-40B4-BE49-F238E27FC236}">
                <a16:creationId xmlns:a16="http://schemas.microsoft.com/office/drawing/2014/main" id="{F2893442-53B8-65C0-5C1B-DBED26CA430C}"/>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flipH="1">
            <a:off x="-1" y="0"/>
            <a:ext cx="12191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minhar na santidade – Paróquia Porciúncula de Santa'na">
            <a:extLst>
              <a:ext uri="{FF2B5EF4-FFF2-40B4-BE49-F238E27FC236}">
                <a16:creationId xmlns:a16="http://schemas.microsoft.com/office/drawing/2014/main" id="{8376DFAD-9844-4FD4-5074-8B99793E5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9" b="30472"/>
          <a:stretch/>
        </p:blipFill>
        <p:spPr bwMode="auto">
          <a:xfrm>
            <a:off x="3752" y="49555"/>
            <a:ext cx="12184496" cy="1619578"/>
          </a:xfrm>
          <a:prstGeom prst="rect">
            <a:avLst/>
          </a:prstGeom>
          <a:noFill/>
          <a:extLst>
            <a:ext uri="{909E8E84-426E-40DD-AFC4-6F175D3DCCD1}">
              <a14:hiddenFill xmlns:a14="http://schemas.microsoft.com/office/drawing/2010/main">
                <a:solidFill>
                  <a:srgbClr val="FFFFFF"/>
                </a:solidFill>
              </a14:hiddenFill>
            </a:ext>
          </a:extLst>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9819249" cy="1447942"/>
          </a:xfrm>
        </p:spPr>
        <p:txBody>
          <a:bodyPr>
            <a:normAutofit/>
          </a:bodyPr>
          <a:lstStyle/>
          <a:p>
            <a:pPr algn="l"/>
            <a:r>
              <a:rPr lang="pt-BR" sz="4000" dirty="0">
                <a:solidFill>
                  <a:schemeClr val="bg1"/>
                </a:solidFill>
                <a:latin typeface="Panton ExtraBold" panose="00000900000000000000" pitchFamily="50" charset="0"/>
              </a:rPr>
              <a:t>HORA DA REVISÃO</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5" name="CaixaDeTexto 4">
            <a:extLst>
              <a:ext uri="{FF2B5EF4-FFF2-40B4-BE49-F238E27FC236}">
                <a16:creationId xmlns:a16="http://schemas.microsoft.com/office/drawing/2014/main" id="{0823D7C2-6D80-8F1E-715C-0ED61A3A13C1}"/>
              </a:ext>
            </a:extLst>
          </p:cNvPr>
          <p:cNvSpPr txBox="1"/>
          <p:nvPr/>
        </p:nvSpPr>
        <p:spPr>
          <a:xfrm>
            <a:off x="695740" y="2194585"/>
            <a:ext cx="10952921" cy="1431161"/>
          </a:xfrm>
          <a:prstGeom prst="rect">
            <a:avLst/>
          </a:prstGeom>
          <a:noFill/>
        </p:spPr>
        <p:txBody>
          <a:bodyPr wrap="square" rtlCol="0">
            <a:spAutoFit/>
          </a:bodyPr>
          <a:lstStyle/>
          <a:p>
            <a:pPr fontAlgn="base"/>
            <a:r>
              <a:rPr lang="pt-BR" sz="2900" b="0" i="0" u="none" strike="noStrike" dirty="0">
                <a:solidFill>
                  <a:schemeClr val="accent1"/>
                </a:solidFill>
                <a:effectLst/>
                <a:latin typeface="Panton Bold" panose="00000800000000000000" pitchFamily="2" charset="0"/>
              </a:rPr>
              <a:t>5. Qual 0 profeta do Antigo Testamento que havia alertado a respeito da falsa santidade? </a:t>
            </a:r>
          </a:p>
          <a:p>
            <a:pPr fontAlgn="base"/>
            <a:r>
              <a:rPr lang="pt-BR" sz="2900" b="0" i="0" u="none" strike="noStrike" dirty="0">
                <a:effectLst/>
                <a:latin typeface="Panton" panose="00000500000000000000" pitchFamily="2" charset="0"/>
              </a:rPr>
              <a:t>O profeta Isaias.</a:t>
            </a:r>
            <a:endParaRPr lang="pt-BR" sz="2900" b="0" i="0" u="none" strike="noStrike" dirty="0">
              <a:solidFill>
                <a:schemeClr val="accent1"/>
              </a:solidFill>
              <a:effectLst/>
              <a:latin typeface="Panton" panose="00000500000000000000" pitchFamily="2" charset="0"/>
            </a:endParaRPr>
          </a:p>
        </p:txBody>
      </p:sp>
    </p:spTree>
    <p:extLst>
      <p:ext uri="{BB962C8B-B14F-4D97-AF65-F5344CB8AC3E}">
        <p14:creationId xmlns:p14="http://schemas.microsoft.com/office/powerpoint/2010/main" val="3950472761"/>
      </p:ext>
    </p:extLst>
  </p:cSld>
  <p:clrMapOvr>
    <a:masterClrMapping/>
  </p:clrMapOvr>
  <p:transition spd="slow">
    <p:push dir="u"/>
  </p:transition>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1443</TotalTime>
  <Words>2606</Words>
  <Application>Microsoft Office PowerPoint</Application>
  <PresentationFormat>Widescreen</PresentationFormat>
  <Paragraphs>143</Paragraphs>
  <Slides>28</Slides>
  <Notes>0</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28</vt:i4>
      </vt:variant>
    </vt:vector>
  </HeadingPairs>
  <TitlesOfParts>
    <vt:vector size="39" baseType="lpstr">
      <vt:lpstr>Open Sans</vt:lpstr>
      <vt:lpstr>Arial</vt:lpstr>
      <vt:lpstr>Montserrat ExtraLight</vt:lpstr>
      <vt:lpstr>Panton</vt:lpstr>
      <vt:lpstr>Panton Black</vt:lpstr>
      <vt:lpstr>Calibri Light</vt:lpstr>
      <vt:lpstr>Abadi</vt:lpstr>
      <vt:lpstr>Panton Bold</vt:lpstr>
      <vt:lpstr>Panton ExtraBold</vt:lpstr>
      <vt:lpstr>Calibri</vt:lpstr>
      <vt:lpstr>Tema do Office</vt:lpstr>
      <vt:lpstr>SANTIDADE: DE DENTRO PRA FORA</vt:lpstr>
      <vt:lpstr>TEXTO PRINCIPAL</vt:lpstr>
      <vt:lpstr>RESUMO DA LIÇÃO</vt:lpstr>
      <vt:lpstr>LEITURA SEMANAL</vt:lpstr>
      <vt:lpstr>OBJETIVOS</vt:lpstr>
      <vt:lpstr>TEXTO BÍBLICO</vt:lpstr>
      <vt:lpstr>TEXTO BÍBLICO</vt:lpstr>
      <vt:lpstr>INTRODUÇÃO</vt:lpstr>
      <vt:lpstr>I. A HIPOCRISIA DOS FARISEUS E ESCRIBAS </vt:lpstr>
      <vt:lpstr>I. A HIPOCRISIA DOS FARISEUS E ESCRIBAS </vt:lpstr>
      <vt:lpstr>I. A HIPOCRISIA DOS FARISEUS E ESCRIBAS </vt:lpstr>
      <vt:lpstr>I. A HIPOCRISIA DOS FARISEUS E ESCRIBAS </vt:lpstr>
      <vt:lpstr>I. A HIPOCRISIA DOS FARISEUS E ESCRIBAS </vt:lpstr>
      <vt:lpstr>II. A EXTERIORIDADE DA SANTIDADE E A PRÁTICA DA INJUSTIÇA</vt:lpstr>
      <vt:lpstr>II. A EXTERIORIDADE DA SANTIDADE E A PRÁTICA DA INJUSTIÇA</vt:lpstr>
      <vt:lpstr>II. A EXTERIORIDADE DA SANTIDADE E A PRÁTICA DA INJUSTIÇA</vt:lpstr>
      <vt:lpstr>II. A EXTERIORIDADE DA SANTIDADE E A PRÁTICA DA INJUSTIÇA</vt:lpstr>
      <vt:lpstr>II. A EXTERIORIDADE DA SANTIDADE E A PRÁTICA DA INJUSTIÇA</vt:lpstr>
      <vt:lpstr>III. A CEGUEIRA ESPIRITUAL </vt:lpstr>
      <vt:lpstr>III. A CEGUEIRA ESPIRITUAL </vt:lpstr>
      <vt:lpstr>III. A CEGUEIRA ESPIRITUAL </vt:lpstr>
      <vt:lpstr>III. A CEGUEIRA ESPIRITUAL </vt:lpstr>
      <vt:lpstr>III. A CEGUEIRA ESPIRITUAL </vt:lpstr>
      <vt:lpstr>III. A CEGUEIRA ESPIRITUAL </vt:lpstr>
      <vt:lpstr>CONCLUSÃO</vt:lpstr>
      <vt:lpstr>HORA DA REVISÃO</vt:lpstr>
      <vt:lpstr>HORA DA REVISÃO</vt:lpstr>
      <vt:lpstr>HORA DA REVISÃO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ILUMINAÇÃO ESPIRITUAL DO CRENTE</dc:title>
  <dc:creator>Daladier Lima Santos</dc:creator>
  <cp:lastModifiedBy>Daladier Lima Santos</cp:lastModifiedBy>
  <cp:revision>15</cp:revision>
  <dcterms:created xsi:type="dcterms:W3CDTF">2020-04-19T11:00:48Z</dcterms:created>
  <dcterms:modified xsi:type="dcterms:W3CDTF">2023-02-10T00:05:58Z</dcterms:modified>
</cp:coreProperties>
</file>