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24"/>
  </p:notesMasterIdLst>
  <p:sldIdLst>
    <p:sldId id="375" r:id="rId2"/>
    <p:sldId id="479" r:id="rId3"/>
    <p:sldId id="480" r:id="rId4"/>
    <p:sldId id="481" r:id="rId5"/>
    <p:sldId id="482" r:id="rId6"/>
    <p:sldId id="483" r:id="rId7"/>
    <p:sldId id="484" r:id="rId8"/>
    <p:sldId id="485" r:id="rId9"/>
    <p:sldId id="321" r:id="rId10"/>
    <p:sldId id="486" r:id="rId11"/>
    <p:sldId id="487" r:id="rId12"/>
    <p:sldId id="488" r:id="rId13"/>
    <p:sldId id="489" r:id="rId14"/>
    <p:sldId id="499" r:id="rId15"/>
    <p:sldId id="500" r:id="rId16"/>
    <p:sldId id="501" r:id="rId17"/>
    <p:sldId id="502" r:id="rId18"/>
    <p:sldId id="503" r:id="rId19"/>
    <p:sldId id="504" r:id="rId20"/>
    <p:sldId id="496" r:id="rId21"/>
    <p:sldId id="497" r:id="rId22"/>
    <p:sldId id="498" r:id="rId23"/>
  </p:sldIdLst>
  <p:sldSz cx="12192000" cy="6858000"/>
  <p:notesSz cx="6858000" cy="9144000"/>
  <p:embeddedFontLst>
    <p:embeddedFont>
      <p:font typeface="Abadi" panose="020B0604020104020204" pitchFamily="34" charset="0"/>
      <p:regular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Calibri Light" panose="020F0302020204030204" pitchFamily="34" charset="0"/>
      <p:regular r:id="rId30"/>
      <p:italic r:id="rId31"/>
    </p:embeddedFont>
    <p:embeddedFont>
      <p:font typeface="Panton" panose="00000500000000000000" pitchFamily="2" charset="0"/>
      <p:regular r:id="rId32"/>
    </p:embeddedFont>
    <p:embeddedFont>
      <p:font typeface="Panton Black" panose="00000A00000000000000" pitchFamily="2" charset="0"/>
      <p:bold r:id="rId33"/>
    </p:embeddedFont>
    <p:embeddedFont>
      <p:font typeface="Panton Bold" panose="00000800000000000000" pitchFamily="2" charset="0"/>
      <p:bold r:id="rId34"/>
    </p:embeddedFont>
    <p:embeddedFont>
      <p:font typeface="Panton ExtraBold" panose="00000900000000000000" pitchFamily="2" charset="0"/>
      <p:bold r:id="rId35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B800"/>
    <a:srgbClr val="F37045"/>
    <a:srgbClr val="43A149"/>
    <a:srgbClr val="2B7E3E"/>
    <a:srgbClr val="FCA625"/>
    <a:srgbClr val="B29B7E"/>
    <a:srgbClr val="4F4538"/>
    <a:srgbClr val="181511"/>
    <a:srgbClr val="672F09"/>
    <a:srgbClr val="9579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1C7065-0E8E-450F-BFA6-97887FFE291E}" v="734" dt="2023-04-07T23:24:15.8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32" autoAdjust="0"/>
    <p:restoredTop sz="94660"/>
  </p:normalViewPr>
  <p:slideViewPr>
    <p:cSldViewPr snapToGrid="0">
      <p:cViewPr varScale="1">
        <p:scale>
          <a:sx n="69" d="100"/>
          <a:sy n="69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ladier Lima Santos" userId="0434de8674cb0d30" providerId="LiveId" clId="{561C7065-0E8E-450F-BFA6-97887FFE291E}"/>
    <pc:docChg chg="undo custSel addSld delSld modSld">
      <pc:chgData name="Daladier Lima Santos" userId="0434de8674cb0d30" providerId="LiveId" clId="{561C7065-0E8E-450F-BFA6-97887FFE291E}" dt="2023-04-07T23:26:27.946" v="1192" actId="207"/>
      <pc:docMkLst>
        <pc:docMk/>
      </pc:docMkLst>
      <pc:sldChg chg="delSp modSp mod modAnim">
        <pc:chgData name="Daladier Lima Santos" userId="0434de8674cb0d30" providerId="LiveId" clId="{561C7065-0E8E-450F-BFA6-97887FFE291E}" dt="2023-04-07T23:20:11.223" v="1149" actId="207"/>
        <pc:sldMkLst>
          <pc:docMk/>
          <pc:sldMk cId="2821517358" sldId="321"/>
        </pc:sldMkLst>
        <pc:spChg chg="mod">
          <ac:chgData name="Daladier Lima Santos" userId="0434de8674cb0d30" providerId="LiveId" clId="{561C7065-0E8E-450F-BFA6-97887FFE291E}" dt="2023-04-06T22:32:49.575" v="135"/>
          <ac:spMkLst>
            <pc:docMk/>
            <pc:sldMk cId="2821517358" sldId="321"/>
            <ac:spMk id="5" creationId="{0823D7C2-6D80-8F1E-715C-0ED61A3A13C1}"/>
          </ac:spMkLst>
        </pc:spChg>
        <pc:spChg chg="mod">
          <ac:chgData name="Daladier Lima Santos" userId="0434de8674cb0d30" providerId="LiveId" clId="{561C7065-0E8E-450F-BFA6-97887FFE291E}" dt="2023-04-06T22:33:28.374" v="138" actId="255"/>
          <ac:spMkLst>
            <pc:docMk/>
            <pc:sldMk cId="2821517358" sldId="321"/>
            <ac:spMk id="36" creationId="{BDB7E470-0E5B-CA82-6AEB-F711BDB7C232}"/>
          </ac:spMkLst>
        </pc:spChg>
        <pc:spChg chg="mod">
          <ac:chgData name="Daladier Lima Santos" userId="0434de8674cb0d30" providerId="LiveId" clId="{561C7065-0E8E-450F-BFA6-97887FFE291E}" dt="2023-04-06T22:33:06.075" v="136"/>
          <ac:spMkLst>
            <pc:docMk/>
            <pc:sldMk cId="2821517358" sldId="321"/>
            <ac:spMk id="37" creationId="{E70E4088-E97A-1486-DC75-A0B9D837CBD2}"/>
          </ac:spMkLst>
        </pc:spChg>
        <pc:spChg chg="mod topLvl">
          <ac:chgData name="Daladier Lima Santos" userId="0434de8674cb0d30" providerId="LiveId" clId="{561C7065-0E8E-450F-BFA6-97887FFE291E}" dt="2023-04-07T23:20:08.298" v="1147" actId="207"/>
          <ac:spMkLst>
            <pc:docMk/>
            <pc:sldMk cId="2821517358" sldId="321"/>
            <ac:spMk id="43" creationId="{8E4791AD-2281-A38E-145C-DBABE5BFA141}"/>
          </ac:spMkLst>
        </pc:spChg>
        <pc:spChg chg="mod topLvl">
          <ac:chgData name="Daladier Lima Santos" userId="0434de8674cb0d30" providerId="LiveId" clId="{561C7065-0E8E-450F-BFA6-97887FFE291E}" dt="2023-04-07T23:19:55.360" v="1144" actId="165"/>
          <ac:spMkLst>
            <pc:docMk/>
            <pc:sldMk cId="2821517358" sldId="321"/>
            <ac:spMk id="45" creationId="{056DDC3E-CBC8-DEFB-7F60-54CB51E298FD}"/>
          </ac:spMkLst>
        </pc:spChg>
        <pc:spChg chg="mod topLvl">
          <ac:chgData name="Daladier Lima Santos" userId="0434de8674cb0d30" providerId="LiveId" clId="{561C7065-0E8E-450F-BFA6-97887FFE291E}" dt="2023-04-07T23:20:10.025" v="1148" actId="207"/>
          <ac:spMkLst>
            <pc:docMk/>
            <pc:sldMk cId="2821517358" sldId="321"/>
            <ac:spMk id="51" creationId="{D4EC6E51-DA7A-6757-55F4-18A38BD7FFAF}"/>
          </ac:spMkLst>
        </pc:spChg>
        <pc:spChg chg="mod topLvl">
          <ac:chgData name="Daladier Lima Santos" userId="0434de8674cb0d30" providerId="LiveId" clId="{561C7065-0E8E-450F-BFA6-97887FFE291E}" dt="2023-04-07T23:19:59.620" v="1145" actId="165"/>
          <ac:spMkLst>
            <pc:docMk/>
            <pc:sldMk cId="2821517358" sldId="321"/>
            <ac:spMk id="53" creationId="{1B7B7D4C-8EE6-8909-18D8-867438E9F48C}"/>
          </ac:spMkLst>
        </pc:spChg>
        <pc:spChg chg="mod topLvl">
          <ac:chgData name="Daladier Lima Santos" userId="0434de8674cb0d30" providerId="LiveId" clId="{561C7065-0E8E-450F-BFA6-97887FFE291E}" dt="2023-04-07T23:20:11.223" v="1149" actId="207"/>
          <ac:spMkLst>
            <pc:docMk/>
            <pc:sldMk cId="2821517358" sldId="321"/>
            <ac:spMk id="55" creationId="{6FF0218E-07EA-9320-BF45-AD9A0F5AD1E2}"/>
          </ac:spMkLst>
        </pc:spChg>
        <pc:spChg chg="mod topLvl">
          <ac:chgData name="Daladier Lima Santos" userId="0434de8674cb0d30" providerId="LiveId" clId="{561C7065-0E8E-450F-BFA6-97887FFE291E}" dt="2023-04-07T23:20:03.181" v="1146" actId="165"/>
          <ac:spMkLst>
            <pc:docMk/>
            <pc:sldMk cId="2821517358" sldId="321"/>
            <ac:spMk id="57" creationId="{5F061288-B7A0-0A55-39F2-30EAFDB91500}"/>
          </ac:spMkLst>
        </pc:spChg>
        <pc:grpChg chg="del mod">
          <ac:chgData name="Daladier Lima Santos" userId="0434de8674cb0d30" providerId="LiveId" clId="{561C7065-0E8E-450F-BFA6-97887FFE291E}" dt="2023-04-07T23:19:55.360" v="1144" actId="165"/>
          <ac:grpSpMkLst>
            <pc:docMk/>
            <pc:sldMk cId="2821517358" sldId="321"/>
            <ac:grpSpMk id="49" creationId="{5CCC4CCA-0334-11AF-271C-981E342ED10B}"/>
          </ac:grpSpMkLst>
        </pc:grpChg>
        <pc:grpChg chg="del mod">
          <ac:chgData name="Daladier Lima Santos" userId="0434de8674cb0d30" providerId="LiveId" clId="{561C7065-0E8E-450F-BFA6-97887FFE291E}" dt="2023-04-07T23:19:59.620" v="1145" actId="165"/>
          <ac:grpSpMkLst>
            <pc:docMk/>
            <pc:sldMk cId="2821517358" sldId="321"/>
            <ac:grpSpMk id="50" creationId="{B8AB26E1-3800-E2B4-6C09-D17C73C7B396}"/>
          </ac:grpSpMkLst>
        </pc:grpChg>
        <pc:grpChg chg="del mod">
          <ac:chgData name="Daladier Lima Santos" userId="0434de8674cb0d30" providerId="LiveId" clId="{561C7065-0E8E-450F-BFA6-97887FFE291E}" dt="2023-04-07T23:20:03.181" v="1146" actId="165"/>
          <ac:grpSpMkLst>
            <pc:docMk/>
            <pc:sldMk cId="2821517358" sldId="321"/>
            <ac:grpSpMk id="54" creationId="{80D2DE39-4289-4378-AD43-003A62417753}"/>
          </ac:grpSpMkLst>
        </pc:grpChg>
        <pc:picChg chg="mod topLvl">
          <ac:chgData name="Daladier Lima Santos" userId="0434de8674cb0d30" providerId="LiveId" clId="{561C7065-0E8E-450F-BFA6-97887FFE291E}" dt="2023-04-07T23:19:55.360" v="1144" actId="165"/>
          <ac:picMkLst>
            <pc:docMk/>
            <pc:sldMk cId="2821517358" sldId="321"/>
            <ac:picMk id="44" creationId="{E261B1F3-8AB4-23E1-F0F4-E1166C3E8E11}"/>
          </ac:picMkLst>
        </pc:picChg>
        <pc:picChg chg="mod topLvl">
          <ac:chgData name="Daladier Lima Santos" userId="0434de8674cb0d30" providerId="LiveId" clId="{561C7065-0E8E-450F-BFA6-97887FFE291E}" dt="2023-04-07T23:19:59.620" v="1145" actId="165"/>
          <ac:picMkLst>
            <pc:docMk/>
            <pc:sldMk cId="2821517358" sldId="321"/>
            <ac:picMk id="52" creationId="{5E99FE09-523D-B8E8-2FD9-142416254FCF}"/>
          </ac:picMkLst>
        </pc:picChg>
        <pc:picChg chg="mod topLvl">
          <ac:chgData name="Daladier Lima Santos" userId="0434de8674cb0d30" providerId="LiveId" clId="{561C7065-0E8E-450F-BFA6-97887FFE291E}" dt="2023-04-07T23:20:03.181" v="1146" actId="165"/>
          <ac:picMkLst>
            <pc:docMk/>
            <pc:sldMk cId="2821517358" sldId="321"/>
            <ac:picMk id="56" creationId="{358804B5-2A9B-13F7-9DD2-FE89BC6D9389}"/>
          </ac:picMkLst>
        </pc:picChg>
      </pc:sldChg>
      <pc:sldChg chg="modSp mod">
        <pc:chgData name="Daladier Lima Santos" userId="0434de8674cb0d30" providerId="LiveId" clId="{561C7065-0E8E-450F-BFA6-97887FFE291E}" dt="2023-04-07T23:22:58.956" v="1171"/>
        <pc:sldMkLst>
          <pc:docMk/>
          <pc:sldMk cId="3816625619" sldId="375"/>
        </pc:sldMkLst>
        <pc:spChg chg="mod">
          <ac:chgData name="Daladier Lima Santos" userId="0434de8674cb0d30" providerId="LiveId" clId="{561C7065-0E8E-450F-BFA6-97887FFE291E}" dt="2023-04-07T23:22:22.728" v="1170" actId="207"/>
          <ac:spMkLst>
            <pc:docMk/>
            <pc:sldMk cId="3816625619" sldId="375"/>
            <ac:spMk id="9" creationId="{432609DA-A3E1-E80A-E132-183A6B6AAB1C}"/>
          </ac:spMkLst>
        </pc:spChg>
        <pc:spChg chg="mod">
          <ac:chgData name="Daladier Lima Santos" userId="0434de8674cb0d30" providerId="LiveId" clId="{561C7065-0E8E-450F-BFA6-97887FFE291E}" dt="2023-04-07T23:18:55.265" v="1132" actId="20577"/>
          <ac:spMkLst>
            <pc:docMk/>
            <pc:sldMk cId="3816625619" sldId="375"/>
            <ac:spMk id="15" creationId="{3FE9E587-373F-4F8E-90F7-82331003FBDA}"/>
          </ac:spMkLst>
        </pc:spChg>
        <pc:spChg chg="mod">
          <ac:chgData name="Daladier Lima Santos" userId="0434de8674cb0d30" providerId="LiveId" clId="{561C7065-0E8E-450F-BFA6-97887FFE291E}" dt="2023-04-06T22:13:39.003" v="6"/>
          <ac:spMkLst>
            <pc:docMk/>
            <pc:sldMk cId="3816625619" sldId="375"/>
            <ac:spMk id="16" creationId="{CB554169-CB08-4B92-A1EE-27A5D20D150E}"/>
          </ac:spMkLst>
        </pc:spChg>
        <pc:spChg chg="mod">
          <ac:chgData name="Daladier Lima Santos" userId="0434de8674cb0d30" providerId="LiveId" clId="{561C7065-0E8E-450F-BFA6-97887FFE291E}" dt="2023-04-06T22:13:19.318" v="1" actId="20577"/>
          <ac:spMkLst>
            <pc:docMk/>
            <pc:sldMk cId="3816625619" sldId="375"/>
            <ac:spMk id="22" creationId="{865AA750-A48E-4C57-8AAE-8A7D4ACD2F67}"/>
          </ac:spMkLst>
        </pc:spChg>
        <pc:picChg chg="mod">
          <ac:chgData name="Daladier Lima Santos" userId="0434de8674cb0d30" providerId="LiveId" clId="{561C7065-0E8E-450F-BFA6-97887FFE291E}" dt="2023-04-07T23:22:58.956" v="1171"/>
          <ac:picMkLst>
            <pc:docMk/>
            <pc:sldMk cId="3816625619" sldId="375"/>
            <ac:picMk id="6" creationId="{CDAFB614-B372-8CE2-E4FC-8AA41EC40F80}"/>
          </ac:picMkLst>
        </pc:picChg>
      </pc:sldChg>
      <pc:sldChg chg="modSp mod">
        <pc:chgData name="Daladier Lima Santos" userId="0434de8674cb0d30" providerId="LiveId" clId="{561C7065-0E8E-450F-BFA6-97887FFE291E}" dt="2023-04-07T23:19:08.188" v="1133" actId="207"/>
        <pc:sldMkLst>
          <pc:docMk/>
          <pc:sldMk cId="239925401" sldId="479"/>
        </pc:sldMkLst>
        <pc:spChg chg="mod">
          <ac:chgData name="Daladier Lima Santos" userId="0434de8674cb0d30" providerId="LiveId" clId="{561C7065-0E8E-450F-BFA6-97887FFE291E}" dt="2023-04-07T23:19:08.188" v="1133" actId="207"/>
          <ac:spMkLst>
            <pc:docMk/>
            <pc:sldMk cId="239925401" sldId="479"/>
            <ac:spMk id="3" creationId="{1038D596-6457-EDFC-B2E6-4093262027AD}"/>
          </ac:spMkLst>
        </pc:spChg>
        <pc:spChg chg="mod">
          <ac:chgData name="Daladier Lima Santos" userId="0434de8674cb0d30" providerId="LiveId" clId="{561C7065-0E8E-450F-BFA6-97887FFE291E}" dt="2023-04-06T22:15:17.033" v="12"/>
          <ac:spMkLst>
            <pc:docMk/>
            <pc:sldMk cId="239925401" sldId="479"/>
            <ac:spMk id="6" creationId="{8D0EC274-1820-31E0-0282-D178024D0BFB}"/>
          </ac:spMkLst>
        </pc:spChg>
        <pc:spChg chg="mod">
          <ac:chgData name="Daladier Lima Santos" userId="0434de8674cb0d30" providerId="LiveId" clId="{561C7065-0E8E-450F-BFA6-97887FFE291E}" dt="2023-04-06T22:17:06.062" v="24" actId="2711"/>
          <ac:spMkLst>
            <pc:docMk/>
            <pc:sldMk cId="239925401" sldId="479"/>
            <ac:spMk id="10" creationId="{EBAADCA0-0665-3DC2-A843-BDC7AA509634}"/>
          </ac:spMkLst>
        </pc:spChg>
        <pc:spChg chg="mod">
          <ac:chgData name="Daladier Lima Santos" userId="0434de8674cb0d30" providerId="LiveId" clId="{561C7065-0E8E-450F-BFA6-97887FFE291E}" dt="2023-04-06T22:14:52.046" v="11"/>
          <ac:spMkLst>
            <pc:docMk/>
            <pc:sldMk cId="239925401" sldId="479"/>
            <ac:spMk id="20" creationId="{B10409FB-5B30-4C95-B082-6FEFDD711F24}"/>
          </ac:spMkLst>
        </pc:spChg>
        <pc:picChg chg="mod">
          <ac:chgData name="Daladier Lima Santos" userId="0434de8674cb0d30" providerId="LiveId" clId="{561C7065-0E8E-450F-BFA6-97887FFE291E}" dt="2023-04-06T22:14:23.027" v="10"/>
          <ac:picMkLst>
            <pc:docMk/>
            <pc:sldMk cId="239925401" sldId="479"/>
            <ac:picMk id="2" creationId="{35669013-B352-CEBF-B377-8131A2A8C871}"/>
          </ac:picMkLst>
        </pc:picChg>
      </pc:sldChg>
      <pc:sldChg chg="addSp delSp modSp mod">
        <pc:chgData name="Daladier Lima Santos" userId="0434de8674cb0d30" providerId="LiveId" clId="{561C7065-0E8E-450F-BFA6-97887FFE291E}" dt="2023-04-07T23:23:31.508" v="1173"/>
        <pc:sldMkLst>
          <pc:docMk/>
          <pc:sldMk cId="1587091654" sldId="480"/>
        </pc:sldMkLst>
        <pc:spChg chg="mod">
          <ac:chgData name="Daladier Lima Santos" userId="0434de8674cb0d30" providerId="LiveId" clId="{561C7065-0E8E-450F-BFA6-97887FFE291E}" dt="2023-04-07T23:19:12.525" v="1134" actId="207"/>
          <ac:spMkLst>
            <pc:docMk/>
            <pc:sldMk cId="1587091654" sldId="480"/>
            <ac:spMk id="4" creationId="{2CDF1B18-696E-E560-4AC0-EC3EB5FEC6AC}"/>
          </ac:spMkLst>
        </pc:spChg>
        <pc:spChg chg="mod">
          <ac:chgData name="Daladier Lima Santos" userId="0434de8674cb0d30" providerId="LiveId" clId="{561C7065-0E8E-450F-BFA6-97887FFE291E}" dt="2023-04-06T22:15:26.516" v="13"/>
          <ac:spMkLst>
            <pc:docMk/>
            <pc:sldMk cId="1587091654" sldId="480"/>
            <ac:spMk id="6" creationId="{8D0EC274-1820-31E0-0282-D178024D0BFB}"/>
          </ac:spMkLst>
        </pc:spChg>
        <pc:spChg chg="del">
          <ac:chgData name="Daladier Lima Santos" userId="0434de8674cb0d30" providerId="LiveId" clId="{561C7065-0E8E-450F-BFA6-97887FFE291E}" dt="2023-04-07T23:23:30.902" v="1172" actId="478"/>
          <ac:spMkLst>
            <pc:docMk/>
            <pc:sldMk cId="1587091654" sldId="480"/>
            <ac:spMk id="8" creationId="{BD0C8126-80AC-4F5B-A181-B9A50227970E}"/>
          </ac:spMkLst>
        </pc:spChg>
        <pc:spChg chg="mod">
          <ac:chgData name="Daladier Lima Santos" userId="0434de8674cb0d30" providerId="LiveId" clId="{561C7065-0E8E-450F-BFA6-97887FFE291E}" dt="2023-04-06T22:17:31.821" v="26"/>
          <ac:spMkLst>
            <pc:docMk/>
            <pc:sldMk cId="1587091654" sldId="480"/>
            <ac:spMk id="10" creationId="{EBAADCA0-0665-3DC2-A843-BDC7AA509634}"/>
          </ac:spMkLst>
        </pc:spChg>
        <pc:spChg chg="del">
          <ac:chgData name="Daladier Lima Santos" userId="0434de8674cb0d30" providerId="LiveId" clId="{561C7065-0E8E-450F-BFA6-97887FFE291E}" dt="2023-04-07T23:23:30.902" v="1172" actId="478"/>
          <ac:spMkLst>
            <pc:docMk/>
            <pc:sldMk cId="1587091654" sldId="480"/>
            <ac:spMk id="11" creationId="{5EA6DBC3-BCDB-4F15-B05F-15F1A619ACEE}"/>
          </ac:spMkLst>
        </pc:spChg>
        <pc:spChg chg="add mod">
          <ac:chgData name="Daladier Lima Santos" userId="0434de8674cb0d30" providerId="LiveId" clId="{561C7065-0E8E-450F-BFA6-97887FFE291E}" dt="2023-04-07T23:23:31.508" v="1173"/>
          <ac:spMkLst>
            <pc:docMk/>
            <pc:sldMk cId="1587091654" sldId="480"/>
            <ac:spMk id="14" creationId="{26B58D80-5EC4-20D4-DEFC-42350D8CFAB4}"/>
          </ac:spMkLst>
        </pc:spChg>
        <pc:spChg chg="add mod">
          <ac:chgData name="Daladier Lima Santos" userId="0434de8674cb0d30" providerId="LiveId" clId="{561C7065-0E8E-450F-BFA6-97887FFE291E}" dt="2023-04-07T23:23:31.508" v="1173"/>
          <ac:spMkLst>
            <pc:docMk/>
            <pc:sldMk cId="1587091654" sldId="480"/>
            <ac:spMk id="15" creationId="{71116C10-A562-B8F4-E545-BDB7FEFA8696}"/>
          </ac:spMkLst>
        </pc:spChg>
        <pc:spChg chg="mod">
          <ac:chgData name="Daladier Lima Santos" userId="0434de8674cb0d30" providerId="LiveId" clId="{561C7065-0E8E-450F-BFA6-97887FFE291E}" dt="2023-04-06T22:15:49.463" v="15"/>
          <ac:spMkLst>
            <pc:docMk/>
            <pc:sldMk cId="1587091654" sldId="480"/>
            <ac:spMk id="20" creationId="{B10409FB-5B30-4C95-B082-6FEFDD711F24}"/>
          </ac:spMkLst>
        </pc:spChg>
        <pc:picChg chg="del">
          <ac:chgData name="Daladier Lima Santos" userId="0434de8674cb0d30" providerId="LiveId" clId="{561C7065-0E8E-450F-BFA6-97887FFE291E}" dt="2023-04-07T23:23:30.902" v="1172" actId="478"/>
          <ac:picMkLst>
            <pc:docMk/>
            <pc:sldMk cId="1587091654" sldId="480"/>
            <ac:picMk id="13" creationId="{9D2CB5C5-E705-4F54-9620-32BF2A12F920}"/>
          </ac:picMkLst>
        </pc:picChg>
        <pc:picChg chg="add mod">
          <ac:chgData name="Daladier Lima Santos" userId="0434de8674cb0d30" providerId="LiveId" clId="{561C7065-0E8E-450F-BFA6-97887FFE291E}" dt="2023-04-07T23:23:31.508" v="1173"/>
          <ac:picMkLst>
            <pc:docMk/>
            <pc:sldMk cId="1587091654" sldId="480"/>
            <ac:picMk id="17" creationId="{5D554E7A-CD7A-BB68-4C96-4843BDEFBA89}"/>
          </ac:picMkLst>
        </pc:picChg>
        <pc:picChg chg="add mod">
          <ac:chgData name="Daladier Lima Santos" userId="0434de8674cb0d30" providerId="LiveId" clId="{561C7065-0E8E-450F-BFA6-97887FFE291E}" dt="2023-04-07T23:23:31.508" v="1173"/>
          <ac:picMkLst>
            <pc:docMk/>
            <pc:sldMk cId="1587091654" sldId="480"/>
            <ac:picMk id="18" creationId="{FF6371AA-2EED-F9E7-FF7B-A612E619BE74}"/>
          </ac:picMkLst>
        </pc:picChg>
        <pc:picChg chg="add mod">
          <ac:chgData name="Daladier Lima Santos" userId="0434de8674cb0d30" providerId="LiveId" clId="{561C7065-0E8E-450F-BFA6-97887FFE291E}" dt="2023-04-07T23:23:31.508" v="1173"/>
          <ac:picMkLst>
            <pc:docMk/>
            <pc:sldMk cId="1587091654" sldId="480"/>
            <ac:picMk id="19" creationId="{DCEE18EA-BF11-F880-FF5A-76A31C55587A}"/>
          </ac:picMkLst>
        </pc:picChg>
      </pc:sldChg>
      <pc:sldChg chg="addSp delSp modSp mod">
        <pc:chgData name="Daladier Lima Santos" userId="0434de8674cb0d30" providerId="LiveId" clId="{561C7065-0E8E-450F-BFA6-97887FFE291E}" dt="2023-04-07T23:23:57.567" v="1175"/>
        <pc:sldMkLst>
          <pc:docMk/>
          <pc:sldMk cId="1148114720" sldId="481"/>
        </pc:sldMkLst>
        <pc:spChg chg="add mod">
          <ac:chgData name="Daladier Lima Santos" userId="0434de8674cb0d30" providerId="LiveId" clId="{561C7065-0E8E-450F-BFA6-97887FFE291E}" dt="2023-04-07T23:23:57.567" v="1175"/>
          <ac:spMkLst>
            <pc:docMk/>
            <pc:sldMk cId="1148114720" sldId="481"/>
            <ac:spMk id="4" creationId="{4A527871-2067-215F-F654-AF5CDF1D338F}"/>
          </ac:spMkLst>
        </pc:spChg>
        <pc:spChg chg="add mod">
          <ac:chgData name="Daladier Lima Santos" userId="0434de8674cb0d30" providerId="LiveId" clId="{561C7065-0E8E-450F-BFA6-97887FFE291E}" dt="2023-04-07T23:23:57.567" v="1175"/>
          <ac:spMkLst>
            <pc:docMk/>
            <pc:sldMk cId="1148114720" sldId="481"/>
            <ac:spMk id="5" creationId="{4FAB37EB-C540-DF02-10E9-8DFBAA851BB5}"/>
          </ac:spMkLst>
        </pc:spChg>
        <pc:spChg chg="mod">
          <ac:chgData name="Daladier Lima Santos" userId="0434de8674cb0d30" providerId="LiveId" clId="{561C7065-0E8E-450F-BFA6-97887FFE291E}" dt="2023-04-07T23:19:15.067" v="1135" actId="207"/>
          <ac:spMkLst>
            <pc:docMk/>
            <pc:sldMk cId="1148114720" sldId="481"/>
            <ac:spMk id="7" creationId="{D717633F-74E9-DBE1-1D0A-949D986D8E2A}"/>
          </ac:spMkLst>
        </pc:spChg>
        <pc:spChg chg="del">
          <ac:chgData name="Daladier Lima Santos" userId="0434de8674cb0d30" providerId="LiveId" clId="{561C7065-0E8E-450F-BFA6-97887FFE291E}" dt="2023-04-07T23:23:57.250" v="1174" actId="478"/>
          <ac:spMkLst>
            <pc:docMk/>
            <pc:sldMk cId="1148114720" sldId="481"/>
            <ac:spMk id="8" creationId="{BD0C8126-80AC-4F5B-A181-B9A50227970E}"/>
          </ac:spMkLst>
        </pc:spChg>
        <pc:spChg chg="mod">
          <ac:chgData name="Daladier Lima Santos" userId="0434de8674cb0d30" providerId="LiveId" clId="{561C7065-0E8E-450F-BFA6-97887FFE291E}" dt="2023-04-06T22:17:43.191" v="28" actId="207"/>
          <ac:spMkLst>
            <pc:docMk/>
            <pc:sldMk cId="1148114720" sldId="481"/>
            <ac:spMk id="10" creationId="{EBAADCA0-0665-3DC2-A843-BDC7AA509634}"/>
          </ac:spMkLst>
        </pc:spChg>
        <pc:spChg chg="del">
          <ac:chgData name="Daladier Lima Santos" userId="0434de8674cb0d30" providerId="LiveId" clId="{561C7065-0E8E-450F-BFA6-97887FFE291E}" dt="2023-04-07T23:23:57.250" v="1174" actId="478"/>
          <ac:spMkLst>
            <pc:docMk/>
            <pc:sldMk cId="1148114720" sldId="481"/>
            <ac:spMk id="11" creationId="{5EA6DBC3-BCDB-4F15-B05F-15F1A619ACEE}"/>
          </ac:spMkLst>
        </pc:spChg>
        <pc:spChg chg="mod">
          <ac:chgData name="Daladier Lima Santos" userId="0434de8674cb0d30" providerId="LiveId" clId="{561C7065-0E8E-450F-BFA6-97887FFE291E}" dt="2023-04-06T22:15:34.255" v="14"/>
          <ac:spMkLst>
            <pc:docMk/>
            <pc:sldMk cId="1148114720" sldId="481"/>
            <ac:spMk id="15" creationId="{656F61CB-3CF3-29B4-D336-094992C51700}"/>
          </ac:spMkLst>
        </pc:spChg>
        <pc:spChg chg="mod">
          <ac:chgData name="Daladier Lima Santos" userId="0434de8674cb0d30" providerId="LiveId" clId="{561C7065-0E8E-450F-BFA6-97887FFE291E}" dt="2023-04-06T22:15:56.262" v="16"/>
          <ac:spMkLst>
            <pc:docMk/>
            <pc:sldMk cId="1148114720" sldId="481"/>
            <ac:spMk id="20" creationId="{B10409FB-5B30-4C95-B082-6FEFDD711F24}"/>
          </ac:spMkLst>
        </pc:spChg>
        <pc:picChg chg="del">
          <ac:chgData name="Daladier Lima Santos" userId="0434de8674cb0d30" providerId="LiveId" clId="{561C7065-0E8E-450F-BFA6-97887FFE291E}" dt="2023-04-07T23:23:57.250" v="1174" actId="478"/>
          <ac:picMkLst>
            <pc:docMk/>
            <pc:sldMk cId="1148114720" sldId="481"/>
            <ac:picMk id="13" creationId="{9D2CB5C5-E705-4F54-9620-32BF2A12F920}"/>
          </ac:picMkLst>
        </pc:picChg>
        <pc:picChg chg="add mod">
          <ac:chgData name="Daladier Lima Santos" userId="0434de8674cb0d30" providerId="LiveId" clId="{561C7065-0E8E-450F-BFA6-97887FFE291E}" dt="2023-04-07T23:23:57.567" v="1175"/>
          <ac:picMkLst>
            <pc:docMk/>
            <pc:sldMk cId="1148114720" sldId="481"/>
            <ac:picMk id="16" creationId="{A2CE34EA-43D9-678B-9FE3-2FEFF2CF412F}"/>
          </ac:picMkLst>
        </pc:picChg>
        <pc:picChg chg="add mod">
          <ac:chgData name="Daladier Lima Santos" userId="0434de8674cb0d30" providerId="LiveId" clId="{561C7065-0E8E-450F-BFA6-97887FFE291E}" dt="2023-04-07T23:23:57.567" v="1175"/>
          <ac:picMkLst>
            <pc:docMk/>
            <pc:sldMk cId="1148114720" sldId="481"/>
            <ac:picMk id="17" creationId="{D696240A-6E7E-C47C-56EB-B0DDC7B156BF}"/>
          </ac:picMkLst>
        </pc:picChg>
        <pc:picChg chg="add mod">
          <ac:chgData name="Daladier Lima Santos" userId="0434de8674cb0d30" providerId="LiveId" clId="{561C7065-0E8E-450F-BFA6-97887FFE291E}" dt="2023-04-07T23:23:57.567" v="1175"/>
          <ac:picMkLst>
            <pc:docMk/>
            <pc:sldMk cId="1148114720" sldId="481"/>
            <ac:picMk id="18" creationId="{BE9FE778-9C2D-6142-BE6B-5B22CE4D8B70}"/>
          </ac:picMkLst>
        </pc:picChg>
      </pc:sldChg>
      <pc:sldChg chg="modSp mod">
        <pc:chgData name="Daladier Lima Santos" userId="0434de8674cb0d30" providerId="LiveId" clId="{561C7065-0E8E-450F-BFA6-97887FFE291E}" dt="2023-04-07T23:19:17.802" v="1136" actId="207"/>
        <pc:sldMkLst>
          <pc:docMk/>
          <pc:sldMk cId="1768266476" sldId="482"/>
        </pc:sldMkLst>
        <pc:spChg chg="mod">
          <ac:chgData name="Daladier Lima Santos" userId="0434de8674cb0d30" providerId="LiveId" clId="{561C7065-0E8E-450F-BFA6-97887FFE291E}" dt="2023-04-07T23:19:17.802" v="1136" actId="207"/>
          <ac:spMkLst>
            <pc:docMk/>
            <pc:sldMk cId="1768266476" sldId="482"/>
            <ac:spMk id="3" creationId="{1038D596-6457-EDFC-B2E6-4093262027AD}"/>
          </ac:spMkLst>
        </pc:spChg>
        <pc:spChg chg="mod">
          <ac:chgData name="Daladier Lima Santos" userId="0434de8674cb0d30" providerId="LiveId" clId="{561C7065-0E8E-450F-BFA6-97887FFE291E}" dt="2023-04-06T22:21:48.877" v="79" actId="207"/>
          <ac:spMkLst>
            <pc:docMk/>
            <pc:sldMk cId="1768266476" sldId="482"/>
            <ac:spMk id="6" creationId="{8D0EC274-1820-31E0-0282-D178024D0BFB}"/>
          </ac:spMkLst>
        </pc:spChg>
        <pc:spChg chg="mod">
          <ac:chgData name="Daladier Lima Santos" userId="0434de8674cb0d30" providerId="LiveId" clId="{561C7065-0E8E-450F-BFA6-97887FFE291E}" dt="2023-04-06T22:26:02.239" v="108" actId="20577"/>
          <ac:spMkLst>
            <pc:docMk/>
            <pc:sldMk cId="1768266476" sldId="482"/>
            <ac:spMk id="10" creationId="{EBAADCA0-0665-3DC2-A843-BDC7AA509634}"/>
          </ac:spMkLst>
        </pc:spChg>
        <pc:spChg chg="mod">
          <ac:chgData name="Daladier Lima Santos" userId="0434de8674cb0d30" providerId="LiveId" clId="{561C7065-0E8E-450F-BFA6-97887FFE291E}" dt="2023-04-06T22:19:27.447" v="65" actId="20577"/>
          <ac:spMkLst>
            <pc:docMk/>
            <pc:sldMk cId="1768266476" sldId="482"/>
            <ac:spMk id="20" creationId="{B10409FB-5B30-4C95-B082-6FEFDD711F24}"/>
          </ac:spMkLst>
        </pc:spChg>
      </pc:sldChg>
      <pc:sldChg chg="addSp delSp modSp mod">
        <pc:chgData name="Daladier Lima Santos" userId="0434de8674cb0d30" providerId="LiveId" clId="{561C7065-0E8E-450F-BFA6-97887FFE291E}" dt="2023-04-07T23:24:06.538" v="1177"/>
        <pc:sldMkLst>
          <pc:docMk/>
          <pc:sldMk cId="1718113680" sldId="483"/>
        </pc:sldMkLst>
        <pc:spChg chg="mod">
          <ac:chgData name="Daladier Lima Santos" userId="0434de8674cb0d30" providerId="LiveId" clId="{561C7065-0E8E-450F-BFA6-97887FFE291E}" dt="2023-04-07T23:19:23.297" v="1137" actId="207"/>
          <ac:spMkLst>
            <pc:docMk/>
            <pc:sldMk cId="1718113680" sldId="483"/>
            <ac:spMk id="4" creationId="{2CDF1B18-696E-E560-4AC0-EC3EB5FEC6AC}"/>
          </ac:spMkLst>
        </pc:spChg>
        <pc:spChg chg="mod">
          <ac:chgData name="Daladier Lima Santos" userId="0434de8674cb0d30" providerId="LiveId" clId="{561C7065-0E8E-450F-BFA6-97887FFE291E}" dt="2023-04-06T22:25:39.404" v="90" actId="255"/>
          <ac:spMkLst>
            <pc:docMk/>
            <pc:sldMk cId="1718113680" sldId="483"/>
            <ac:spMk id="6" creationId="{8D0EC274-1820-31E0-0282-D178024D0BFB}"/>
          </ac:spMkLst>
        </pc:spChg>
        <pc:spChg chg="del">
          <ac:chgData name="Daladier Lima Santos" userId="0434de8674cb0d30" providerId="LiveId" clId="{561C7065-0E8E-450F-BFA6-97887FFE291E}" dt="2023-04-07T23:24:06.233" v="1176" actId="478"/>
          <ac:spMkLst>
            <pc:docMk/>
            <pc:sldMk cId="1718113680" sldId="483"/>
            <ac:spMk id="8" creationId="{BD0C8126-80AC-4F5B-A181-B9A50227970E}"/>
          </ac:spMkLst>
        </pc:spChg>
        <pc:spChg chg="mod">
          <ac:chgData name="Daladier Lima Santos" userId="0434de8674cb0d30" providerId="LiveId" clId="{561C7065-0E8E-450F-BFA6-97887FFE291E}" dt="2023-04-06T22:26:22.118" v="110"/>
          <ac:spMkLst>
            <pc:docMk/>
            <pc:sldMk cId="1718113680" sldId="483"/>
            <ac:spMk id="10" creationId="{EBAADCA0-0665-3DC2-A843-BDC7AA509634}"/>
          </ac:spMkLst>
        </pc:spChg>
        <pc:spChg chg="del">
          <ac:chgData name="Daladier Lima Santos" userId="0434de8674cb0d30" providerId="LiveId" clId="{561C7065-0E8E-450F-BFA6-97887FFE291E}" dt="2023-04-07T23:24:06.233" v="1176" actId="478"/>
          <ac:spMkLst>
            <pc:docMk/>
            <pc:sldMk cId="1718113680" sldId="483"/>
            <ac:spMk id="11" creationId="{5EA6DBC3-BCDB-4F15-B05F-15F1A619ACEE}"/>
          </ac:spMkLst>
        </pc:spChg>
        <pc:spChg chg="add mod">
          <ac:chgData name="Daladier Lima Santos" userId="0434de8674cb0d30" providerId="LiveId" clId="{561C7065-0E8E-450F-BFA6-97887FFE291E}" dt="2023-04-07T23:24:06.538" v="1177"/>
          <ac:spMkLst>
            <pc:docMk/>
            <pc:sldMk cId="1718113680" sldId="483"/>
            <ac:spMk id="14" creationId="{1E4FE415-B707-86D5-EEE6-F64BD87BC429}"/>
          </ac:spMkLst>
        </pc:spChg>
        <pc:spChg chg="add mod">
          <ac:chgData name="Daladier Lima Santos" userId="0434de8674cb0d30" providerId="LiveId" clId="{561C7065-0E8E-450F-BFA6-97887FFE291E}" dt="2023-04-07T23:24:06.538" v="1177"/>
          <ac:spMkLst>
            <pc:docMk/>
            <pc:sldMk cId="1718113680" sldId="483"/>
            <ac:spMk id="15" creationId="{725EE390-FE1E-EF79-390A-31A7A1C4CD0B}"/>
          </ac:spMkLst>
        </pc:spChg>
        <pc:spChg chg="mod">
          <ac:chgData name="Daladier Lima Santos" userId="0434de8674cb0d30" providerId="LiveId" clId="{561C7065-0E8E-450F-BFA6-97887FFE291E}" dt="2023-04-06T22:20:50.329" v="78" actId="207"/>
          <ac:spMkLst>
            <pc:docMk/>
            <pc:sldMk cId="1718113680" sldId="483"/>
            <ac:spMk id="20" creationId="{B10409FB-5B30-4C95-B082-6FEFDD711F24}"/>
          </ac:spMkLst>
        </pc:spChg>
        <pc:picChg chg="del">
          <ac:chgData name="Daladier Lima Santos" userId="0434de8674cb0d30" providerId="LiveId" clId="{561C7065-0E8E-450F-BFA6-97887FFE291E}" dt="2023-04-07T23:24:06.233" v="1176" actId="478"/>
          <ac:picMkLst>
            <pc:docMk/>
            <pc:sldMk cId="1718113680" sldId="483"/>
            <ac:picMk id="13" creationId="{9D2CB5C5-E705-4F54-9620-32BF2A12F920}"/>
          </ac:picMkLst>
        </pc:picChg>
        <pc:picChg chg="add mod">
          <ac:chgData name="Daladier Lima Santos" userId="0434de8674cb0d30" providerId="LiveId" clId="{561C7065-0E8E-450F-BFA6-97887FFE291E}" dt="2023-04-07T23:24:06.538" v="1177"/>
          <ac:picMkLst>
            <pc:docMk/>
            <pc:sldMk cId="1718113680" sldId="483"/>
            <ac:picMk id="17" creationId="{9DED5532-DFEF-2EFB-787A-87FAE32A4814}"/>
          </ac:picMkLst>
        </pc:picChg>
        <pc:picChg chg="add mod">
          <ac:chgData name="Daladier Lima Santos" userId="0434de8674cb0d30" providerId="LiveId" clId="{561C7065-0E8E-450F-BFA6-97887FFE291E}" dt="2023-04-07T23:24:06.538" v="1177"/>
          <ac:picMkLst>
            <pc:docMk/>
            <pc:sldMk cId="1718113680" sldId="483"/>
            <ac:picMk id="18" creationId="{832F9F22-227D-5377-5C1B-0E44FF063E47}"/>
          </ac:picMkLst>
        </pc:picChg>
        <pc:picChg chg="add mod">
          <ac:chgData name="Daladier Lima Santos" userId="0434de8674cb0d30" providerId="LiveId" clId="{561C7065-0E8E-450F-BFA6-97887FFE291E}" dt="2023-04-07T23:24:06.538" v="1177"/>
          <ac:picMkLst>
            <pc:docMk/>
            <pc:sldMk cId="1718113680" sldId="483"/>
            <ac:picMk id="19" creationId="{57DFC635-ABF9-FADF-D9B4-7AE308662E91}"/>
          </ac:picMkLst>
        </pc:picChg>
      </pc:sldChg>
      <pc:sldChg chg="addSp delSp modSp mod">
        <pc:chgData name="Daladier Lima Santos" userId="0434de8674cb0d30" providerId="LiveId" clId="{561C7065-0E8E-450F-BFA6-97887FFE291E}" dt="2023-04-07T23:24:11.419" v="1179"/>
        <pc:sldMkLst>
          <pc:docMk/>
          <pc:sldMk cId="1054849742" sldId="484"/>
        </pc:sldMkLst>
        <pc:spChg chg="add mod">
          <ac:chgData name="Daladier Lima Santos" userId="0434de8674cb0d30" providerId="LiveId" clId="{561C7065-0E8E-450F-BFA6-97887FFE291E}" dt="2023-04-07T23:24:11.419" v="1179"/>
          <ac:spMkLst>
            <pc:docMk/>
            <pc:sldMk cId="1054849742" sldId="484"/>
            <ac:spMk id="4" creationId="{BEF7F660-280E-E29D-99C1-F9595892CC20}"/>
          </ac:spMkLst>
        </pc:spChg>
        <pc:spChg chg="add mod">
          <ac:chgData name="Daladier Lima Santos" userId="0434de8674cb0d30" providerId="LiveId" clId="{561C7065-0E8E-450F-BFA6-97887FFE291E}" dt="2023-04-07T23:24:11.419" v="1179"/>
          <ac:spMkLst>
            <pc:docMk/>
            <pc:sldMk cId="1054849742" sldId="484"/>
            <ac:spMk id="5" creationId="{003D6549-510F-EA0C-0D96-F738CE4B4470}"/>
          </ac:spMkLst>
        </pc:spChg>
        <pc:spChg chg="mod">
          <ac:chgData name="Daladier Lima Santos" userId="0434de8674cb0d30" providerId="LiveId" clId="{561C7065-0E8E-450F-BFA6-97887FFE291E}" dt="2023-04-07T23:19:25.450" v="1138" actId="207"/>
          <ac:spMkLst>
            <pc:docMk/>
            <pc:sldMk cId="1054849742" sldId="484"/>
            <ac:spMk id="7" creationId="{D717633F-74E9-DBE1-1D0A-949D986D8E2A}"/>
          </ac:spMkLst>
        </pc:spChg>
        <pc:spChg chg="del">
          <ac:chgData name="Daladier Lima Santos" userId="0434de8674cb0d30" providerId="LiveId" clId="{561C7065-0E8E-450F-BFA6-97887FFE291E}" dt="2023-04-07T23:24:11.021" v="1178" actId="478"/>
          <ac:spMkLst>
            <pc:docMk/>
            <pc:sldMk cId="1054849742" sldId="484"/>
            <ac:spMk id="8" creationId="{BD0C8126-80AC-4F5B-A181-B9A50227970E}"/>
          </ac:spMkLst>
        </pc:spChg>
        <pc:spChg chg="mod">
          <ac:chgData name="Daladier Lima Santos" userId="0434de8674cb0d30" providerId="LiveId" clId="{561C7065-0E8E-450F-BFA6-97887FFE291E}" dt="2023-04-06T22:26:40.478" v="112" actId="207"/>
          <ac:spMkLst>
            <pc:docMk/>
            <pc:sldMk cId="1054849742" sldId="484"/>
            <ac:spMk id="10" creationId="{EBAADCA0-0665-3DC2-A843-BDC7AA509634}"/>
          </ac:spMkLst>
        </pc:spChg>
        <pc:spChg chg="del">
          <ac:chgData name="Daladier Lima Santos" userId="0434de8674cb0d30" providerId="LiveId" clId="{561C7065-0E8E-450F-BFA6-97887FFE291E}" dt="2023-04-07T23:24:11.021" v="1178" actId="478"/>
          <ac:spMkLst>
            <pc:docMk/>
            <pc:sldMk cId="1054849742" sldId="484"/>
            <ac:spMk id="11" creationId="{5EA6DBC3-BCDB-4F15-B05F-15F1A619ACEE}"/>
          </ac:spMkLst>
        </pc:spChg>
        <pc:spChg chg="mod">
          <ac:chgData name="Daladier Lima Santos" userId="0434de8674cb0d30" providerId="LiveId" clId="{561C7065-0E8E-450F-BFA6-97887FFE291E}" dt="2023-04-06T22:27:54.353" v="119" actId="207"/>
          <ac:spMkLst>
            <pc:docMk/>
            <pc:sldMk cId="1054849742" sldId="484"/>
            <ac:spMk id="15" creationId="{656F61CB-3CF3-29B4-D336-094992C51700}"/>
          </ac:spMkLst>
        </pc:spChg>
        <pc:spChg chg="mod">
          <ac:chgData name="Daladier Lima Santos" userId="0434de8674cb0d30" providerId="LiveId" clId="{561C7065-0E8E-450F-BFA6-97887FFE291E}" dt="2023-04-06T22:27:11.674" v="114"/>
          <ac:spMkLst>
            <pc:docMk/>
            <pc:sldMk cId="1054849742" sldId="484"/>
            <ac:spMk id="20" creationId="{B10409FB-5B30-4C95-B082-6FEFDD711F24}"/>
          </ac:spMkLst>
        </pc:spChg>
        <pc:picChg chg="add mod">
          <ac:chgData name="Daladier Lima Santos" userId="0434de8674cb0d30" providerId="LiveId" clId="{561C7065-0E8E-450F-BFA6-97887FFE291E}" dt="2023-04-07T23:24:11.419" v="1179"/>
          <ac:picMkLst>
            <pc:docMk/>
            <pc:sldMk cId="1054849742" sldId="484"/>
            <ac:picMk id="6" creationId="{459CE24F-C37D-8EBD-C8DC-95B21C1D5249}"/>
          </ac:picMkLst>
        </pc:picChg>
        <pc:picChg chg="del">
          <ac:chgData name="Daladier Lima Santos" userId="0434de8674cb0d30" providerId="LiveId" clId="{561C7065-0E8E-450F-BFA6-97887FFE291E}" dt="2023-04-07T23:24:11.021" v="1178" actId="478"/>
          <ac:picMkLst>
            <pc:docMk/>
            <pc:sldMk cId="1054849742" sldId="484"/>
            <ac:picMk id="13" creationId="{9D2CB5C5-E705-4F54-9620-32BF2A12F920}"/>
          </ac:picMkLst>
        </pc:picChg>
        <pc:picChg chg="add mod">
          <ac:chgData name="Daladier Lima Santos" userId="0434de8674cb0d30" providerId="LiveId" clId="{561C7065-0E8E-450F-BFA6-97887FFE291E}" dt="2023-04-07T23:24:11.419" v="1179"/>
          <ac:picMkLst>
            <pc:docMk/>
            <pc:sldMk cId="1054849742" sldId="484"/>
            <ac:picMk id="17" creationId="{45414740-A117-3F84-2B45-DA8116A3443B}"/>
          </ac:picMkLst>
        </pc:picChg>
        <pc:picChg chg="add mod">
          <ac:chgData name="Daladier Lima Santos" userId="0434de8674cb0d30" providerId="LiveId" clId="{561C7065-0E8E-450F-BFA6-97887FFE291E}" dt="2023-04-07T23:24:11.419" v="1179"/>
          <ac:picMkLst>
            <pc:docMk/>
            <pc:sldMk cId="1054849742" sldId="484"/>
            <ac:picMk id="18" creationId="{14AEF0ED-9A13-B101-45E5-532031A671AD}"/>
          </ac:picMkLst>
        </pc:picChg>
      </pc:sldChg>
      <pc:sldChg chg="addSp delSp modSp add del mod">
        <pc:chgData name="Daladier Lima Santos" userId="0434de8674cb0d30" providerId="LiveId" clId="{561C7065-0E8E-450F-BFA6-97887FFE291E}" dt="2023-04-07T23:24:15.842" v="1181"/>
        <pc:sldMkLst>
          <pc:docMk/>
          <pc:sldMk cId="3534119936" sldId="485"/>
        </pc:sldMkLst>
        <pc:spChg chg="add mod">
          <ac:chgData name="Daladier Lima Santos" userId="0434de8674cb0d30" providerId="LiveId" clId="{561C7065-0E8E-450F-BFA6-97887FFE291E}" dt="2023-04-07T23:24:15.842" v="1181"/>
          <ac:spMkLst>
            <pc:docMk/>
            <pc:sldMk cId="3534119936" sldId="485"/>
            <ac:spMk id="4" creationId="{96A9306F-061B-BCD2-010B-7EACBB109CEF}"/>
          </ac:spMkLst>
        </pc:spChg>
        <pc:spChg chg="add mod">
          <ac:chgData name="Daladier Lima Santos" userId="0434de8674cb0d30" providerId="LiveId" clId="{561C7065-0E8E-450F-BFA6-97887FFE291E}" dt="2023-04-07T23:24:15.842" v="1181"/>
          <ac:spMkLst>
            <pc:docMk/>
            <pc:sldMk cId="3534119936" sldId="485"/>
            <ac:spMk id="5" creationId="{A1F03F7C-EB57-3B74-2F41-BB842EBAC27C}"/>
          </ac:spMkLst>
        </pc:spChg>
        <pc:spChg chg="mod">
          <ac:chgData name="Daladier Lima Santos" userId="0434de8674cb0d30" providerId="LiveId" clId="{561C7065-0E8E-450F-BFA6-97887FFE291E}" dt="2023-04-07T23:19:38.173" v="1140" actId="207"/>
          <ac:spMkLst>
            <pc:docMk/>
            <pc:sldMk cId="3534119936" sldId="485"/>
            <ac:spMk id="7" creationId="{D717633F-74E9-DBE1-1D0A-949D986D8E2A}"/>
          </ac:spMkLst>
        </pc:spChg>
        <pc:spChg chg="del">
          <ac:chgData name="Daladier Lima Santos" userId="0434de8674cb0d30" providerId="LiveId" clId="{561C7065-0E8E-450F-BFA6-97887FFE291E}" dt="2023-04-07T23:24:15.473" v="1180" actId="478"/>
          <ac:spMkLst>
            <pc:docMk/>
            <pc:sldMk cId="3534119936" sldId="485"/>
            <ac:spMk id="8" creationId="{BD0C8126-80AC-4F5B-A181-B9A50227970E}"/>
          </ac:spMkLst>
        </pc:spChg>
        <pc:spChg chg="mod">
          <ac:chgData name="Daladier Lima Santos" userId="0434de8674cb0d30" providerId="LiveId" clId="{561C7065-0E8E-450F-BFA6-97887FFE291E}" dt="2023-04-06T22:30:45.907" v="132" actId="207"/>
          <ac:spMkLst>
            <pc:docMk/>
            <pc:sldMk cId="3534119936" sldId="485"/>
            <ac:spMk id="10" creationId="{EBAADCA0-0665-3DC2-A843-BDC7AA509634}"/>
          </ac:spMkLst>
        </pc:spChg>
        <pc:spChg chg="del">
          <ac:chgData name="Daladier Lima Santos" userId="0434de8674cb0d30" providerId="LiveId" clId="{561C7065-0E8E-450F-BFA6-97887FFE291E}" dt="2023-04-07T23:24:15.473" v="1180" actId="478"/>
          <ac:spMkLst>
            <pc:docMk/>
            <pc:sldMk cId="3534119936" sldId="485"/>
            <ac:spMk id="11" creationId="{5EA6DBC3-BCDB-4F15-B05F-15F1A619ACEE}"/>
          </ac:spMkLst>
        </pc:spChg>
        <pc:spChg chg="mod">
          <ac:chgData name="Daladier Lima Santos" userId="0434de8674cb0d30" providerId="LiveId" clId="{561C7065-0E8E-450F-BFA6-97887FFE291E}" dt="2023-04-06T22:30:00.676" v="127" actId="207"/>
          <ac:spMkLst>
            <pc:docMk/>
            <pc:sldMk cId="3534119936" sldId="485"/>
            <ac:spMk id="15" creationId="{656F61CB-3CF3-29B4-D336-094992C51700}"/>
          </ac:spMkLst>
        </pc:spChg>
        <pc:spChg chg="mod">
          <ac:chgData name="Daladier Lima Santos" userId="0434de8674cb0d30" providerId="LiveId" clId="{561C7065-0E8E-450F-BFA6-97887FFE291E}" dt="2023-04-06T22:29:26.528" v="124" actId="207"/>
          <ac:spMkLst>
            <pc:docMk/>
            <pc:sldMk cId="3534119936" sldId="485"/>
            <ac:spMk id="20" creationId="{B10409FB-5B30-4C95-B082-6FEFDD711F24}"/>
          </ac:spMkLst>
        </pc:spChg>
        <pc:picChg chg="add mod">
          <ac:chgData name="Daladier Lima Santos" userId="0434de8674cb0d30" providerId="LiveId" clId="{561C7065-0E8E-450F-BFA6-97887FFE291E}" dt="2023-04-07T23:24:15.842" v="1181"/>
          <ac:picMkLst>
            <pc:docMk/>
            <pc:sldMk cId="3534119936" sldId="485"/>
            <ac:picMk id="6" creationId="{E1D47522-1656-86D2-8BDE-0F8303548CE7}"/>
          </ac:picMkLst>
        </pc:picChg>
        <pc:picChg chg="del">
          <ac:chgData name="Daladier Lima Santos" userId="0434de8674cb0d30" providerId="LiveId" clId="{561C7065-0E8E-450F-BFA6-97887FFE291E}" dt="2023-04-07T23:24:15.473" v="1180" actId="478"/>
          <ac:picMkLst>
            <pc:docMk/>
            <pc:sldMk cId="3534119936" sldId="485"/>
            <ac:picMk id="13" creationId="{9D2CB5C5-E705-4F54-9620-32BF2A12F920}"/>
          </ac:picMkLst>
        </pc:picChg>
        <pc:picChg chg="add mod">
          <ac:chgData name="Daladier Lima Santos" userId="0434de8674cb0d30" providerId="LiveId" clId="{561C7065-0E8E-450F-BFA6-97887FFE291E}" dt="2023-04-07T23:24:15.842" v="1181"/>
          <ac:picMkLst>
            <pc:docMk/>
            <pc:sldMk cId="3534119936" sldId="485"/>
            <ac:picMk id="17" creationId="{BB054C22-624B-FBBF-BE41-E78B846A047E}"/>
          </ac:picMkLst>
        </pc:picChg>
        <pc:picChg chg="add mod">
          <ac:chgData name="Daladier Lima Santos" userId="0434de8674cb0d30" providerId="LiveId" clId="{561C7065-0E8E-450F-BFA6-97887FFE291E}" dt="2023-04-07T23:24:15.842" v="1181"/>
          <ac:picMkLst>
            <pc:docMk/>
            <pc:sldMk cId="3534119936" sldId="485"/>
            <ac:picMk id="18" creationId="{B54D7F5F-F4C7-0DF3-377E-050EB9B1183F}"/>
          </ac:picMkLst>
        </pc:picChg>
        <pc:picChg chg="mod">
          <ac:chgData name="Daladier Lima Santos" userId="0434de8674cb0d30" providerId="LiveId" clId="{561C7065-0E8E-450F-BFA6-97887FFE291E}" dt="2023-04-07T23:19:27.739" v="1139" actId="207"/>
          <ac:picMkLst>
            <pc:docMk/>
            <pc:sldMk cId="3534119936" sldId="485"/>
            <ac:picMk id="2052" creationId="{F7BCB1C0-9541-155C-33AA-144BF2F27417}"/>
          </ac:picMkLst>
        </pc:picChg>
      </pc:sldChg>
      <pc:sldChg chg="modSp mod">
        <pc:chgData name="Daladier Lima Santos" userId="0434de8674cb0d30" providerId="LiveId" clId="{561C7065-0E8E-450F-BFA6-97887FFE291E}" dt="2023-04-07T23:22:14.217" v="1169" actId="207"/>
        <pc:sldMkLst>
          <pc:docMk/>
          <pc:sldMk cId="1082679734" sldId="486"/>
        </pc:sldMkLst>
        <pc:spChg chg="mod">
          <ac:chgData name="Daladier Lima Santos" userId="0434de8674cb0d30" providerId="LiveId" clId="{561C7065-0E8E-450F-BFA6-97887FFE291E}" dt="2023-04-06T22:32:03.198" v="134" actId="403"/>
          <ac:spMkLst>
            <pc:docMk/>
            <pc:sldMk cId="1082679734" sldId="486"/>
            <ac:spMk id="5" creationId="{0823D7C2-6D80-8F1E-715C-0ED61A3A13C1}"/>
          </ac:spMkLst>
        </pc:spChg>
        <pc:spChg chg="mod">
          <ac:chgData name="Daladier Lima Santos" userId="0434de8674cb0d30" providerId="LiveId" clId="{561C7065-0E8E-450F-BFA6-97887FFE291E}" dt="2023-04-07T23:22:14.217" v="1169" actId="207"/>
          <ac:spMkLst>
            <pc:docMk/>
            <pc:sldMk cId="1082679734" sldId="486"/>
            <ac:spMk id="6" creationId="{7B76EC72-09E1-1B6F-820E-CAAE72828AE5}"/>
          </ac:spMkLst>
        </pc:spChg>
        <pc:spChg chg="mod">
          <ac:chgData name="Daladier Lima Santos" userId="0434de8674cb0d30" providerId="LiveId" clId="{561C7065-0E8E-450F-BFA6-97887FFE291E}" dt="2023-04-07T23:22:14.217" v="1169" actId="207"/>
          <ac:spMkLst>
            <pc:docMk/>
            <pc:sldMk cId="1082679734" sldId="486"/>
            <ac:spMk id="11" creationId="{365EE57C-BB8A-083E-9DC6-BCA0D474BE34}"/>
          </ac:spMkLst>
        </pc:spChg>
        <pc:spChg chg="mod">
          <ac:chgData name="Daladier Lima Santos" userId="0434de8674cb0d30" providerId="LiveId" clId="{561C7065-0E8E-450F-BFA6-97887FFE291E}" dt="2023-04-07T23:22:14.217" v="1169" actId="207"/>
          <ac:spMkLst>
            <pc:docMk/>
            <pc:sldMk cId="1082679734" sldId="486"/>
            <ac:spMk id="12" creationId="{9D5EFD89-C489-B975-141C-C62313384F66}"/>
          </ac:spMkLst>
        </pc:spChg>
        <pc:spChg chg="mod">
          <ac:chgData name="Daladier Lima Santos" userId="0434de8674cb0d30" providerId="LiveId" clId="{561C7065-0E8E-450F-BFA6-97887FFE291E}" dt="2023-04-07T23:22:14.217" v="1169" actId="207"/>
          <ac:spMkLst>
            <pc:docMk/>
            <pc:sldMk cId="1082679734" sldId="486"/>
            <ac:spMk id="13" creationId="{6EF695BB-B043-A344-00B8-D3E7D030A62B}"/>
          </ac:spMkLst>
        </pc:spChg>
        <pc:spChg chg="mod">
          <ac:chgData name="Daladier Lima Santos" userId="0434de8674cb0d30" providerId="LiveId" clId="{561C7065-0E8E-450F-BFA6-97887FFE291E}" dt="2023-04-07T23:20:18.771" v="1150" actId="207"/>
          <ac:spMkLst>
            <pc:docMk/>
            <pc:sldMk cId="1082679734" sldId="486"/>
            <ac:spMk id="43" creationId="{8E4791AD-2281-A38E-145C-DBABE5BFA141}"/>
          </ac:spMkLst>
        </pc:spChg>
      </pc:sldChg>
      <pc:sldChg chg="modSp mod">
        <pc:chgData name="Daladier Lima Santos" userId="0434de8674cb0d30" providerId="LiveId" clId="{561C7065-0E8E-450F-BFA6-97887FFE291E}" dt="2023-04-07T23:25:27.414" v="1183" actId="207"/>
        <pc:sldMkLst>
          <pc:docMk/>
          <pc:sldMk cId="1771265591" sldId="487"/>
        </pc:sldMkLst>
        <pc:spChg chg="mod">
          <ac:chgData name="Daladier Lima Santos" userId="0434de8674cb0d30" providerId="LiveId" clId="{561C7065-0E8E-450F-BFA6-97887FFE291E}" dt="2023-04-07T23:20:24.302" v="1151" actId="207"/>
          <ac:spMkLst>
            <pc:docMk/>
            <pc:sldMk cId="1771265591" sldId="487"/>
            <ac:spMk id="3" creationId="{1038D596-6457-EDFC-B2E6-4093262027AD}"/>
          </ac:spMkLst>
        </pc:spChg>
        <pc:spChg chg="mod">
          <ac:chgData name="Daladier Lima Santos" userId="0434de8674cb0d30" providerId="LiveId" clId="{561C7065-0E8E-450F-BFA6-97887FFE291E}" dt="2023-04-06T22:36:05.248" v="187" actId="207"/>
          <ac:spMkLst>
            <pc:docMk/>
            <pc:sldMk cId="1771265591" sldId="487"/>
            <ac:spMk id="5" creationId="{D1CF6B30-EC2A-E08C-2548-CDA09B446B66}"/>
          </ac:spMkLst>
        </pc:spChg>
        <pc:spChg chg="mod">
          <ac:chgData name="Daladier Lima Santos" userId="0434de8674cb0d30" providerId="LiveId" clId="{561C7065-0E8E-450F-BFA6-97887FFE291E}" dt="2023-04-06T22:34:33.078" v="176" actId="27636"/>
          <ac:spMkLst>
            <pc:docMk/>
            <pc:sldMk cId="1771265591" sldId="487"/>
            <ac:spMk id="16" creationId="{CB554169-CB08-4B92-A1EE-27A5D20D150E}"/>
          </ac:spMkLst>
        </pc:spChg>
        <pc:spChg chg="mod">
          <ac:chgData name="Daladier Lima Santos" userId="0434de8674cb0d30" providerId="LiveId" clId="{561C7065-0E8E-450F-BFA6-97887FFE291E}" dt="2023-04-06T22:35:25.434" v="184"/>
          <ac:spMkLst>
            <pc:docMk/>
            <pc:sldMk cId="1771265591" sldId="487"/>
            <ac:spMk id="17" creationId="{AF670BC0-5681-25B0-3573-BD832F57CF1A}"/>
          </ac:spMkLst>
        </pc:spChg>
        <pc:spChg chg="mod">
          <ac:chgData name="Daladier Lima Santos" userId="0434de8674cb0d30" providerId="LiveId" clId="{561C7065-0E8E-450F-BFA6-97887FFE291E}" dt="2023-04-07T23:25:27.414" v="1183" actId="207"/>
          <ac:spMkLst>
            <pc:docMk/>
            <pc:sldMk cId="1771265591" sldId="487"/>
            <ac:spMk id="18" creationId="{A6725955-997D-686C-11D3-CAEF0A9D762B}"/>
          </ac:spMkLst>
        </pc:spChg>
        <pc:spChg chg="mod">
          <ac:chgData name="Daladier Lima Santos" userId="0434de8674cb0d30" providerId="LiveId" clId="{561C7065-0E8E-450F-BFA6-97887FFE291E}" dt="2023-04-07T23:25:27.414" v="1183" actId="207"/>
          <ac:spMkLst>
            <pc:docMk/>
            <pc:sldMk cId="1771265591" sldId="487"/>
            <ac:spMk id="19" creationId="{968757D8-6FF4-F26B-91BE-B295AF43B99C}"/>
          </ac:spMkLst>
        </pc:spChg>
        <pc:spChg chg="mod">
          <ac:chgData name="Daladier Lima Santos" userId="0434de8674cb0d30" providerId="LiveId" clId="{561C7065-0E8E-450F-BFA6-97887FFE291E}" dt="2023-04-06T22:35:11.726" v="183" actId="403"/>
          <ac:spMkLst>
            <pc:docMk/>
            <pc:sldMk cId="1771265591" sldId="487"/>
            <ac:spMk id="20" creationId="{B10409FB-5B30-4C95-B082-6FEFDD711F24}"/>
          </ac:spMkLst>
        </pc:spChg>
        <pc:spChg chg="mod">
          <ac:chgData name="Daladier Lima Santos" userId="0434de8674cb0d30" providerId="LiveId" clId="{561C7065-0E8E-450F-BFA6-97887FFE291E}" dt="2023-04-06T22:36:12.096" v="189" actId="27636"/>
          <ac:spMkLst>
            <pc:docMk/>
            <pc:sldMk cId="1771265591" sldId="487"/>
            <ac:spMk id="21" creationId="{1B681CEE-21F3-E5C5-233A-CA3220BBCEAC}"/>
          </ac:spMkLst>
        </pc:spChg>
        <pc:spChg chg="mod">
          <ac:chgData name="Daladier Lima Santos" userId="0434de8674cb0d30" providerId="LiveId" clId="{561C7065-0E8E-450F-BFA6-97887FFE291E}" dt="2023-04-07T23:25:27.414" v="1183" actId="207"/>
          <ac:spMkLst>
            <pc:docMk/>
            <pc:sldMk cId="1771265591" sldId="487"/>
            <ac:spMk id="22" creationId="{F1718742-6149-38D8-122E-1C84480BCC0F}"/>
          </ac:spMkLst>
        </pc:spChg>
        <pc:spChg chg="mod">
          <ac:chgData name="Daladier Lima Santos" userId="0434de8674cb0d30" providerId="LiveId" clId="{561C7065-0E8E-450F-BFA6-97887FFE291E}" dt="2023-04-07T23:25:27.414" v="1183" actId="207"/>
          <ac:spMkLst>
            <pc:docMk/>
            <pc:sldMk cId="1771265591" sldId="487"/>
            <ac:spMk id="23" creationId="{0FCABC40-DBE9-509D-0BB2-10519D5D88C9}"/>
          </ac:spMkLst>
        </pc:spChg>
      </pc:sldChg>
      <pc:sldChg chg="modSp mod">
        <pc:chgData name="Daladier Lima Santos" userId="0434de8674cb0d30" providerId="LiveId" clId="{561C7065-0E8E-450F-BFA6-97887FFE291E}" dt="2023-04-07T23:25:38.996" v="1184" actId="207"/>
        <pc:sldMkLst>
          <pc:docMk/>
          <pc:sldMk cId="2461729911" sldId="488"/>
        </pc:sldMkLst>
        <pc:spChg chg="mod">
          <ac:chgData name="Daladier Lima Santos" userId="0434de8674cb0d30" providerId="LiveId" clId="{561C7065-0E8E-450F-BFA6-97887FFE291E}" dt="2023-04-07T23:20:27.001" v="1152" actId="207"/>
          <ac:spMkLst>
            <pc:docMk/>
            <pc:sldMk cId="2461729911" sldId="488"/>
            <ac:spMk id="3" creationId="{1038D596-6457-EDFC-B2E6-4093262027AD}"/>
          </ac:spMkLst>
        </pc:spChg>
        <pc:spChg chg="mod">
          <ac:chgData name="Daladier Lima Santos" userId="0434de8674cb0d30" providerId="LiveId" clId="{561C7065-0E8E-450F-BFA6-97887FFE291E}" dt="2023-04-06T22:37:19.504" v="194" actId="27636"/>
          <ac:spMkLst>
            <pc:docMk/>
            <pc:sldMk cId="2461729911" sldId="488"/>
            <ac:spMk id="5" creationId="{D1CF6B30-EC2A-E08C-2548-CDA09B446B66}"/>
          </ac:spMkLst>
        </pc:spChg>
        <pc:spChg chg="mod">
          <ac:chgData name="Daladier Lima Santos" userId="0434de8674cb0d30" providerId="LiveId" clId="{561C7065-0E8E-450F-BFA6-97887FFE291E}" dt="2023-04-06T22:37:37.759" v="202" actId="27636"/>
          <ac:spMkLst>
            <pc:docMk/>
            <pc:sldMk cId="2461729911" sldId="488"/>
            <ac:spMk id="16" creationId="{CB554169-CB08-4B92-A1EE-27A5D20D150E}"/>
          </ac:spMkLst>
        </pc:spChg>
        <pc:spChg chg="mod">
          <ac:chgData name="Daladier Lima Santos" userId="0434de8674cb0d30" providerId="LiveId" clId="{561C7065-0E8E-450F-BFA6-97887FFE291E}" dt="2023-04-06T22:42:02.210" v="241" actId="207"/>
          <ac:spMkLst>
            <pc:docMk/>
            <pc:sldMk cId="2461729911" sldId="488"/>
            <ac:spMk id="17" creationId="{AF670BC0-5681-25B0-3573-BD832F57CF1A}"/>
          </ac:spMkLst>
        </pc:spChg>
        <pc:spChg chg="mod">
          <ac:chgData name="Daladier Lima Santos" userId="0434de8674cb0d30" providerId="LiveId" clId="{561C7065-0E8E-450F-BFA6-97887FFE291E}" dt="2023-04-07T23:25:38.996" v="1184" actId="207"/>
          <ac:spMkLst>
            <pc:docMk/>
            <pc:sldMk cId="2461729911" sldId="488"/>
            <ac:spMk id="18" creationId="{A6725955-997D-686C-11D3-CAEF0A9D762B}"/>
          </ac:spMkLst>
        </pc:spChg>
        <pc:spChg chg="mod">
          <ac:chgData name="Daladier Lima Santos" userId="0434de8674cb0d30" providerId="LiveId" clId="{561C7065-0E8E-450F-BFA6-97887FFE291E}" dt="2023-04-07T23:25:38.996" v="1184" actId="207"/>
          <ac:spMkLst>
            <pc:docMk/>
            <pc:sldMk cId="2461729911" sldId="488"/>
            <ac:spMk id="19" creationId="{968757D8-6FF4-F26B-91BE-B295AF43B99C}"/>
          </ac:spMkLst>
        </pc:spChg>
        <pc:spChg chg="mod">
          <ac:chgData name="Daladier Lima Santos" userId="0434de8674cb0d30" providerId="LiveId" clId="{561C7065-0E8E-450F-BFA6-97887FFE291E}" dt="2023-04-06T22:39:10.298" v="221"/>
          <ac:spMkLst>
            <pc:docMk/>
            <pc:sldMk cId="2461729911" sldId="488"/>
            <ac:spMk id="20" creationId="{B10409FB-5B30-4C95-B082-6FEFDD711F24}"/>
          </ac:spMkLst>
        </pc:spChg>
        <pc:spChg chg="mod">
          <ac:chgData name="Daladier Lima Santos" userId="0434de8674cb0d30" providerId="LiveId" clId="{561C7065-0E8E-450F-BFA6-97887FFE291E}" dt="2023-04-06T22:37:22.099" v="196" actId="27636"/>
          <ac:spMkLst>
            <pc:docMk/>
            <pc:sldMk cId="2461729911" sldId="488"/>
            <ac:spMk id="21" creationId="{1B681CEE-21F3-E5C5-233A-CA3220BBCEAC}"/>
          </ac:spMkLst>
        </pc:spChg>
        <pc:spChg chg="mod">
          <ac:chgData name="Daladier Lima Santos" userId="0434de8674cb0d30" providerId="LiveId" clId="{561C7065-0E8E-450F-BFA6-97887FFE291E}" dt="2023-04-07T23:25:38.996" v="1184" actId="207"/>
          <ac:spMkLst>
            <pc:docMk/>
            <pc:sldMk cId="2461729911" sldId="488"/>
            <ac:spMk id="22" creationId="{F1718742-6149-38D8-122E-1C84480BCC0F}"/>
          </ac:spMkLst>
        </pc:spChg>
        <pc:spChg chg="mod">
          <ac:chgData name="Daladier Lima Santos" userId="0434de8674cb0d30" providerId="LiveId" clId="{561C7065-0E8E-450F-BFA6-97887FFE291E}" dt="2023-04-07T23:25:38.996" v="1184" actId="207"/>
          <ac:spMkLst>
            <pc:docMk/>
            <pc:sldMk cId="2461729911" sldId="488"/>
            <ac:spMk id="23" creationId="{0FCABC40-DBE9-509D-0BB2-10519D5D88C9}"/>
          </ac:spMkLst>
        </pc:spChg>
      </pc:sldChg>
      <pc:sldChg chg="modSp mod">
        <pc:chgData name="Daladier Lima Santos" userId="0434de8674cb0d30" providerId="LiveId" clId="{561C7065-0E8E-450F-BFA6-97887FFE291E}" dt="2023-04-07T23:25:44.203" v="1185" actId="207"/>
        <pc:sldMkLst>
          <pc:docMk/>
          <pc:sldMk cId="461812317" sldId="489"/>
        </pc:sldMkLst>
        <pc:spChg chg="mod">
          <ac:chgData name="Daladier Lima Santos" userId="0434de8674cb0d30" providerId="LiveId" clId="{561C7065-0E8E-450F-BFA6-97887FFE291E}" dt="2023-04-07T23:20:28.917" v="1153" actId="207"/>
          <ac:spMkLst>
            <pc:docMk/>
            <pc:sldMk cId="461812317" sldId="489"/>
            <ac:spMk id="3" creationId="{1038D596-6457-EDFC-B2E6-4093262027AD}"/>
          </ac:spMkLst>
        </pc:spChg>
        <pc:spChg chg="mod">
          <ac:chgData name="Daladier Lima Santos" userId="0434de8674cb0d30" providerId="LiveId" clId="{561C7065-0E8E-450F-BFA6-97887FFE291E}" dt="2023-04-06T22:37:26.033" v="198" actId="27636"/>
          <ac:spMkLst>
            <pc:docMk/>
            <pc:sldMk cId="461812317" sldId="489"/>
            <ac:spMk id="5" creationId="{D1CF6B30-EC2A-E08C-2548-CDA09B446B66}"/>
          </ac:spMkLst>
        </pc:spChg>
        <pc:spChg chg="mod">
          <ac:chgData name="Daladier Lima Santos" userId="0434de8674cb0d30" providerId="LiveId" clId="{561C7065-0E8E-450F-BFA6-97887FFE291E}" dt="2023-04-06T22:37:41.488" v="204" actId="27636"/>
          <ac:spMkLst>
            <pc:docMk/>
            <pc:sldMk cId="461812317" sldId="489"/>
            <ac:spMk id="16" creationId="{CB554169-CB08-4B92-A1EE-27A5D20D150E}"/>
          </ac:spMkLst>
        </pc:spChg>
        <pc:spChg chg="mod">
          <ac:chgData name="Daladier Lima Santos" userId="0434de8674cb0d30" providerId="LiveId" clId="{561C7065-0E8E-450F-BFA6-97887FFE291E}" dt="2023-04-06T22:42:31.993" v="253"/>
          <ac:spMkLst>
            <pc:docMk/>
            <pc:sldMk cId="461812317" sldId="489"/>
            <ac:spMk id="17" creationId="{AF670BC0-5681-25B0-3573-BD832F57CF1A}"/>
          </ac:spMkLst>
        </pc:spChg>
        <pc:spChg chg="mod">
          <ac:chgData name="Daladier Lima Santos" userId="0434de8674cb0d30" providerId="LiveId" clId="{561C7065-0E8E-450F-BFA6-97887FFE291E}" dt="2023-04-07T23:25:44.203" v="1185" actId="207"/>
          <ac:spMkLst>
            <pc:docMk/>
            <pc:sldMk cId="461812317" sldId="489"/>
            <ac:spMk id="18" creationId="{A6725955-997D-686C-11D3-CAEF0A9D762B}"/>
          </ac:spMkLst>
        </pc:spChg>
        <pc:spChg chg="mod">
          <ac:chgData name="Daladier Lima Santos" userId="0434de8674cb0d30" providerId="LiveId" clId="{561C7065-0E8E-450F-BFA6-97887FFE291E}" dt="2023-04-07T23:25:44.203" v="1185" actId="207"/>
          <ac:spMkLst>
            <pc:docMk/>
            <pc:sldMk cId="461812317" sldId="489"/>
            <ac:spMk id="19" creationId="{968757D8-6FF4-F26B-91BE-B295AF43B99C}"/>
          </ac:spMkLst>
        </pc:spChg>
        <pc:spChg chg="mod">
          <ac:chgData name="Daladier Lima Santos" userId="0434de8674cb0d30" providerId="LiveId" clId="{561C7065-0E8E-450F-BFA6-97887FFE291E}" dt="2023-04-06T22:41:36.480" v="228"/>
          <ac:spMkLst>
            <pc:docMk/>
            <pc:sldMk cId="461812317" sldId="489"/>
            <ac:spMk id="20" creationId="{B10409FB-5B30-4C95-B082-6FEFDD711F24}"/>
          </ac:spMkLst>
        </pc:spChg>
        <pc:spChg chg="mod">
          <ac:chgData name="Daladier Lima Santos" userId="0434de8674cb0d30" providerId="LiveId" clId="{561C7065-0E8E-450F-BFA6-97887FFE291E}" dt="2023-04-06T22:37:29.021" v="200" actId="27636"/>
          <ac:spMkLst>
            <pc:docMk/>
            <pc:sldMk cId="461812317" sldId="489"/>
            <ac:spMk id="21" creationId="{1B681CEE-21F3-E5C5-233A-CA3220BBCEAC}"/>
          </ac:spMkLst>
        </pc:spChg>
        <pc:spChg chg="mod">
          <ac:chgData name="Daladier Lima Santos" userId="0434de8674cb0d30" providerId="LiveId" clId="{561C7065-0E8E-450F-BFA6-97887FFE291E}" dt="2023-04-07T23:25:44.203" v="1185" actId="207"/>
          <ac:spMkLst>
            <pc:docMk/>
            <pc:sldMk cId="461812317" sldId="489"/>
            <ac:spMk id="22" creationId="{F1718742-6149-38D8-122E-1C84480BCC0F}"/>
          </ac:spMkLst>
        </pc:spChg>
        <pc:spChg chg="mod">
          <ac:chgData name="Daladier Lima Santos" userId="0434de8674cb0d30" providerId="LiveId" clId="{561C7065-0E8E-450F-BFA6-97887FFE291E}" dt="2023-04-07T23:25:44.203" v="1185" actId="207"/>
          <ac:spMkLst>
            <pc:docMk/>
            <pc:sldMk cId="461812317" sldId="489"/>
            <ac:spMk id="23" creationId="{0FCABC40-DBE9-509D-0BB2-10519D5D88C9}"/>
          </ac:spMkLst>
        </pc:spChg>
      </pc:sldChg>
      <pc:sldChg chg="del">
        <pc:chgData name="Daladier Lima Santos" userId="0434de8674cb0d30" providerId="LiveId" clId="{561C7065-0E8E-450F-BFA6-97887FFE291E}" dt="2023-04-07T22:53:18.087" v="255" actId="47"/>
        <pc:sldMkLst>
          <pc:docMk/>
          <pc:sldMk cId="1730290135" sldId="490"/>
        </pc:sldMkLst>
      </pc:sldChg>
      <pc:sldChg chg="del">
        <pc:chgData name="Daladier Lima Santos" userId="0434de8674cb0d30" providerId="LiveId" clId="{561C7065-0E8E-450F-BFA6-97887FFE291E}" dt="2023-04-07T22:53:18.087" v="255" actId="47"/>
        <pc:sldMkLst>
          <pc:docMk/>
          <pc:sldMk cId="940594148" sldId="491"/>
        </pc:sldMkLst>
      </pc:sldChg>
      <pc:sldChg chg="del">
        <pc:chgData name="Daladier Lima Santos" userId="0434de8674cb0d30" providerId="LiveId" clId="{561C7065-0E8E-450F-BFA6-97887FFE291E}" dt="2023-04-07T22:53:18.087" v="255" actId="47"/>
        <pc:sldMkLst>
          <pc:docMk/>
          <pc:sldMk cId="788010357" sldId="492"/>
        </pc:sldMkLst>
      </pc:sldChg>
      <pc:sldChg chg="del">
        <pc:chgData name="Daladier Lima Santos" userId="0434de8674cb0d30" providerId="LiveId" clId="{561C7065-0E8E-450F-BFA6-97887FFE291E}" dt="2023-04-07T22:53:18.087" v="255" actId="47"/>
        <pc:sldMkLst>
          <pc:docMk/>
          <pc:sldMk cId="3719667629" sldId="493"/>
        </pc:sldMkLst>
      </pc:sldChg>
      <pc:sldChg chg="del">
        <pc:chgData name="Daladier Lima Santos" userId="0434de8674cb0d30" providerId="LiveId" clId="{561C7065-0E8E-450F-BFA6-97887FFE291E}" dt="2023-04-07T22:53:18.087" v="255" actId="47"/>
        <pc:sldMkLst>
          <pc:docMk/>
          <pc:sldMk cId="3217149706" sldId="494"/>
        </pc:sldMkLst>
      </pc:sldChg>
      <pc:sldChg chg="del">
        <pc:chgData name="Daladier Lima Santos" userId="0434de8674cb0d30" providerId="LiveId" clId="{561C7065-0E8E-450F-BFA6-97887FFE291E}" dt="2023-04-07T22:53:18.087" v="255" actId="47"/>
        <pc:sldMkLst>
          <pc:docMk/>
          <pc:sldMk cId="3966597915" sldId="495"/>
        </pc:sldMkLst>
      </pc:sldChg>
      <pc:sldChg chg="modSp mod">
        <pc:chgData name="Daladier Lima Santos" userId="0434de8674cb0d30" providerId="LiveId" clId="{561C7065-0E8E-450F-BFA6-97887FFE291E}" dt="2023-04-07T23:22:03.995" v="1168" actId="207"/>
        <pc:sldMkLst>
          <pc:docMk/>
          <pc:sldMk cId="559887148" sldId="496"/>
        </pc:sldMkLst>
        <pc:spChg chg="mod">
          <ac:chgData name="Daladier Lima Santos" userId="0434de8674cb0d30" providerId="LiveId" clId="{561C7065-0E8E-450F-BFA6-97887FFE291E}" dt="2023-04-07T23:08:05.338" v="555" actId="20577"/>
          <ac:spMkLst>
            <pc:docMk/>
            <pc:sldMk cId="559887148" sldId="496"/>
            <ac:spMk id="2" creationId="{D16AFCDD-05D7-887C-427F-3CD4823153EC}"/>
          </ac:spMkLst>
        </pc:spChg>
        <pc:spChg chg="mod">
          <ac:chgData name="Daladier Lima Santos" userId="0434de8674cb0d30" providerId="LiveId" clId="{561C7065-0E8E-450F-BFA6-97887FFE291E}" dt="2023-04-07T23:22:03.995" v="1168" actId="207"/>
          <ac:spMkLst>
            <pc:docMk/>
            <pc:sldMk cId="559887148" sldId="496"/>
            <ac:spMk id="3" creationId="{08F2990B-53CB-9AD2-9316-58662AFC4256}"/>
          </ac:spMkLst>
        </pc:spChg>
        <pc:spChg chg="mod">
          <ac:chgData name="Daladier Lima Santos" userId="0434de8674cb0d30" providerId="LiveId" clId="{561C7065-0E8E-450F-BFA6-97887FFE291E}" dt="2023-04-07T23:08:53.101" v="714" actId="20577"/>
          <ac:spMkLst>
            <pc:docMk/>
            <pc:sldMk cId="559887148" sldId="496"/>
            <ac:spMk id="4" creationId="{DAE094C2-49F4-6A99-13AF-ADB569500D8B}"/>
          </ac:spMkLst>
        </pc:spChg>
        <pc:spChg chg="mod">
          <ac:chgData name="Daladier Lima Santos" userId="0434de8674cb0d30" providerId="LiveId" clId="{561C7065-0E8E-450F-BFA6-97887FFE291E}" dt="2023-04-07T23:22:03.995" v="1168" actId="207"/>
          <ac:spMkLst>
            <pc:docMk/>
            <pc:sldMk cId="559887148" sldId="496"/>
            <ac:spMk id="7" creationId="{4E91F488-25F8-F753-1579-9B4F82B4FDF1}"/>
          </ac:spMkLst>
        </pc:spChg>
        <pc:spChg chg="mod">
          <ac:chgData name="Daladier Lima Santos" userId="0434de8674cb0d30" providerId="LiveId" clId="{561C7065-0E8E-450F-BFA6-97887FFE291E}" dt="2023-04-07T23:09:22.841" v="827" actId="20577"/>
          <ac:spMkLst>
            <pc:docMk/>
            <pc:sldMk cId="559887148" sldId="496"/>
            <ac:spMk id="8" creationId="{7EF0E7E0-6BB2-00EF-09C6-9A01FA0F85DE}"/>
          </ac:spMkLst>
        </pc:spChg>
        <pc:spChg chg="mod">
          <ac:chgData name="Daladier Lima Santos" userId="0434de8674cb0d30" providerId="LiveId" clId="{561C7065-0E8E-450F-BFA6-97887FFE291E}" dt="2023-04-07T23:22:03.995" v="1168" actId="207"/>
          <ac:spMkLst>
            <pc:docMk/>
            <pc:sldMk cId="559887148" sldId="496"/>
            <ac:spMk id="9" creationId="{2FDB423A-1E4C-BCCB-B831-03FD5E0DC005}"/>
          </ac:spMkLst>
        </pc:spChg>
        <pc:spChg chg="mod">
          <ac:chgData name="Daladier Lima Santos" userId="0434de8674cb0d30" providerId="LiveId" clId="{561C7065-0E8E-450F-BFA6-97887FFE291E}" dt="2023-04-07T23:14:40.844" v="1093" actId="20577"/>
          <ac:spMkLst>
            <pc:docMk/>
            <pc:sldMk cId="559887148" sldId="496"/>
            <ac:spMk id="10" creationId="{44F7B237-D35B-EACB-F64A-E35A4FD759D3}"/>
          </ac:spMkLst>
        </pc:spChg>
        <pc:spChg chg="mod">
          <ac:chgData name="Daladier Lima Santos" userId="0434de8674cb0d30" providerId="LiveId" clId="{561C7065-0E8E-450F-BFA6-97887FFE291E}" dt="2023-04-07T23:22:03.995" v="1168" actId="207"/>
          <ac:spMkLst>
            <pc:docMk/>
            <pc:sldMk cId="559887148" sldId="496"/>
            <ac:spMk id="14" creationId="{3ACC2FF2-E789-0B4E-BDF1-40CC55FE4B95}"/>
          </ac:spMkLst>
        </pc:spChg>
        <pc:spChg chg="mod">
          <ac:chgData name="Daladier Lima Santos" userId="0434de8674cb0d30" providerId="LiveId" clId="{561C7065-0E8E-450F-BFA6-97887FFE291E}" dt="2023-04-07T23:10:33.485" v="1010" actId="20577"/>
          <ac:spMkLst>
            <pc:docMk/>
            <pc:sldMk cId="559887148" sldId="496"/>
            <ac:spMk id="17" creationId="{BE07E773-44B5-C03C-E73F-D1F1297A31F8}"/>
          </ac:spMkLst>
        </pc:spChg>
        <pc:spChg chg="mod">
          <ac:chgData name="Daladier Lima Santos" userId="0434de8674cb0d30" providerId="LiveId" clId="{561C7065-0E8E-450F-BFA6-97887FFE291E}" dt="2023-04-07T23:22:03.995" v="1168" actId="207"/>
          <ac:spMkLst>
            <pc:docMk/>
            <pc:sldMk cId="559887148" sldId="496"/>
            <ac:spMk id="18" creationId="{AE0AA1ED-EF53-3F89-B456-5F11DB7C1D2A}"/>
          </ac:spMkLst>
        </pc:spChg>
        <pc:spChg chg="mod">
          <ac:chgData name="Daladier Lima Santos" userId="0434de8674cb0d30" providerId="LiveId" clId="{561C7065-0E8E-450F-BFA6-97887FFE291E}" dt="2023-04-07T23:20:50.707" v="1160" actId="207"/>
          <ac:spMkLst>
            <pc:docMk/>
            <pc:sldMk cId="559887148" sldId="496"/>
            <ac:spMk id="43" creationId="{8E4791AD-2281-A38E-145C-DBABE5BFA141}"/>
          </ac:spMkLst>
        </pc:spChg>
      </pc:sldChg>
      <pc:sldChg chg="addSp delSp modSp mod delAnim modAnim">
        <pc:chgData name="Daladier Lima Santos" userId="0434de8674cb0d30" providerId="LiveId" clId="{561C7065-0E8E-450F-BFA6-97887FFE291E}" dt="2023-04-07T23:21:58.956" v="1167" actId="207"/>
        <pc:sldMkLst>
          <pc:docMk/>
          <pc:sldMk cId="2447738290" sldId="497"/>
        </pc:sldMkLst>
        <pc:spChg chg="mod">
          <ac:chgData name="Daladier Lima Santos" userId="0434de8674cb0d30" providerId="LiveId" clId="{561C7065-0E8E-450F-BFA6-97887FFE291E}" dt="2023-04-07T23:11:50.152" v="1025" actId="20577"/>
          <ac:spMkLst>
            <pc:docMk/>
            <pc:sldMk cId="2447738290" sldId="497"/>
            <ac:spMk id="2" creationId="{E2E27511-1AD0-408C-CC9C-7F5FBC98435A}"/>
          </ac:spMkLst>
        </pc:spChg>
        <pc:spChg chg="mod">
          <ac:chgData name="Daladier Lima Santos" userId="0434de8674cb0d30" providerId="LiveId" clId="{561C7065-0E8E-450F-BFA6-97887FFE291E}" dt="2023-04-07T23:21:58.956" v="1167" actId="207"/>
          <ac:spMkLst>
            <pc:docMk/>
            <pc:sldMk cId="2447738290" sldId="497"/>
            <ac:spMk id="3" creationId="{679B50B5-31F3-AC97-8591-F790F797FB41}"/>
          </ac:spMkLst>
        </pc:spChg>
        <pc:spChg chg="add mod">
          <ac:chgData name="Daladier Lima Santos" userId="0434de8674cb0d30" providerId="LiveId" clId="{561C7065-0E8E-450F-BFA6-97887FFE291E}" dt="2023-04-07T23:13:32.758" v="1055"/>
          <ac:spMkLst>
            <pc:docMk/>
            <pc:sldMk cId="2447738290" sldId="497"/>
            <ac:spMk id="4" creationId="{0F34E7AB-7E62-F619-C676-BA72C13B20CE}"/>
          </ac:spMkLst>
        </pc:spChg>
        <pc:spChg chg="mod">
          <ac:chgData name="Daladier Lima Santos" userId="0434de8674cb0d30" providerId="LiveId" clId="{561C7065-0E8E-450F-BFA6-97887FFE291E}" dt="2023-04-07T23:11:14.147" v="1016"/>
          <ac:spMkLst>
            <pc:docMk/>
            <pc:sldMk cId="2447738290" sldId="497"/>
            <ac:spMk id="5" creationId="{0823D7C2-6D80-8F1E-715C-0ED61A3A13C1}"/>
          </ac:spMkLst>
        </pc:spChg>
        <pc:spChg chg="mod">
          <ac:chgData name="Daladier Lima Santos" userId="0434de8674cb0d30" providerId="LiveId" clId="{561C7065-0E8E-450F-BFA6-97887FFE291E}" dt="2023-04-07T23:21:58.956" v="1167" actId="207"/>
          <ac:spMkLst>
            <pc:docMk/>
            <pc:sldMk cId="2447738290" sldId="497"/>
            <ac:spMk id="6" creationId="{7B76EC72-09E1-1B6F-820E-CAAE72828AE5}"/>
          </ac:spMkLst>
        </pc:spChg>
        <pc:spChg chg="add mod">
          <ac:chgData name="Daladier Lima Santos" userId="0434de8674cb0d30" providerId="LiveId" clId="{561C7065-0E8E-450F-BFA6-97887FFE291E}" dt="2023-04-07T23:21:58.956" v="1167" actId="207"/>
          <ac:spMkLst>
            <pc:docMk/>
            <pc:sldMk cId="2447738290" sldId="497"/>
            <ac:spMk id="7" creationId="{DA865A9C-A8A1-A3A2-BD8D-1273202AF11E}"/>
          </ac:spMkLst>
        </pc:spChg>
        <pc:spChg chg="del">
          <ac:chgData name="Daladier Lima Santos" userId="0434de8674cb0d30" providerId="LiveId" clId="{561C7065-0E8E-450F-BFA6-97887FFE291E}" dt="2023-04-07T23:11:54.420" v="1026" actId="478"/>
          <ac:spMkLst>
            <pc:docMk/>
            <pc:sldMk cId="2447738290" sldId="497"/>
            <ac:spMk id="17" creationId="{DC55A486-1993-7A89-AEA4-56DDADEC4331}"/>
          </ac:spMkLst>
        </pc:spChg>
        <pc:spChg chg="del">
          <ac:chgData name="Daladier Lima Santos" userId="0434de8674cb0d30" providerId="LiveId" clId="{561C7065-0E8E-450F-BFA6-97887FFE291E}" dt="2023-04-07T23:11:54.420" v="1026" actId="478"/>
          <ac:spMkLst>
            <pc:docMk/>
            <pc:sldMk cId="2447738290" sldId="497"/>
            <ac:spMk id="18" creationId="{DF758CE5-F2E9-8A24-D6A3-A6D3718B44A2}"/>
          </ac:spMkLst>
        </pc:spChg>
        <pc:spChg chg="mod">
          <ac:chgData name="Daladier Lima Santos" userId="0434de8674cb0d30" providerId="LiveId" clId="{561C7065-0E8E-450F-BFA6-97887FFE291E}" dt="2023-04-07T23:13:03.272" v="1049" actId="1035"/>
          <ac:spMkLst>
            <pc:docMk/>
            <pc:sldMk cId="2447738290" sldId="497"/>
            <ac:spMk id="19" creationId="{255574B1-182B-AC96-F11A-506C1151DDEB}"/>
          </ac:spMkLst>
        </pc:spChg>
        <pc:spChg chg="mod">
          <ac:chgData name="Daladier Lima Santos" userId="0434de8674cb0d30" providerId="LiveId" clId="{561C7065-0E8E-450F-BFA6-97887FFE291E}" dt="2023-04-07T23:21:58.956" v="1167" actId="207"/>
          <ac:spMkLst>
            <pc:docMk/>
            <pc:sldMk cId="2447738290" sldId="497"/>
            <ac:spMk id="20" creationId="{6AC0BE24-7398-EF9C-56AA-2953160C3F82}"/>
          </ac:spMkLst>
        </pc:spChg>
        <pc:spChg chg="mod">
          <ac:chgData name="Daladier Lima Santos" userId="0434de8674cb0d30" providerId="LiveId" clId="{561C7065-0E8E-450F-BFA6-97887FFE291E}" dt="2023-04-07T23:20:53.988" v="1161" actId="207"/>
          <ac:spMkLst>
            <pc:docMk/>
            <pc:sldMk cId="2447738290" sldId="497"/>
            <ac:spMk id="43" creationId="{8E4791AD-2281-A38E-145C-DBABE5BFA141}"/>
          </ac:spMkLst>
        </pc:spChg>
      </pc:sldChg>
      <pc:sldChg chg="modSp mod">
        <pc:chgData name="Daladier Lima Santos" userId="0434de8674cb0d30" providerId="LiveId" clId="{561C7065-0E8E-450F-BFA6-97887FFE291E}" dt="2023-04-07T23:21:52.474" v="1166" actId="207"/>
        <pc:sldMkLst>
          <pc:docMk/>
          <pc:sldMk cId="2548771710" sldId="498"/>
        </pc:sldMkLst>
        <pc:spChg chg="mod">
          <ac:chgData name="Daladier Lima Santos" userId="0434de8674cb0d30" providerId="LiveId" clId="{561C7065-0E8E-450F-BFA6-97887FFE291E}" dt="2023-04-07T23:14:04.315" v="1058"/>
          <ac:spMkLst>
            <pc:docMk/>
            <pc:sldMk cId="2548771710" sldId="498"/>
            <ac:spMk id="21" creationId="{49D41D7C-691B-9B11-1EDB-08E75B9D71E5}"/>
          </ac:spMkLst>
        </pc:spChg>
        <pc:spChg chg="mod">
          <ac:chgData name="Daladier Lima Santos" userId="0434de8674cb0d30" providerId="LiveId" clId="{561C7065-0E8E-450F-BFA6-97887FFE291E}" dt="2023-04-07T23:21:52.474" v="1166" actId="207"/>
          <ac:spMkLst>
            <pc:docMk/>
            <pc:sldMk cId="2548771710" sldId="498"/>
            <ac:spMk id="22" creationId="{43D1338F-8EDE-3266-A51B-D9BDBBD6BB96}"/>
          </ac:spMkLst>
        </pc:spChg>
        <pc:spChg chg="mod">
          <ac:chgData name="Daladier Lima Santos" userId="0434de8674cb0d30" providerId="LiveId" clId="{561C7065-0E8E-450F-BFA6-97887FFE291E}" dt="2023-04-07T23:20:57.065" v="1162" actId="207"/>
          <ac:spMkLst>
            <pc:docMk/>
            <pc:sldMk cId="2548771710" sldId="498"/>
            <ac:spMk id="43" creationId="{8E4791AD-2281-A38E-145C-DBABE5BFA141}"/>
          </ac:spMkLst>
        </pc:spChg>
      </pc:sldChg>
      <pc:sldChg chg="modSp add mod">
        <pc:chgData name="Daladier Lima Santos" userId="0434de8674cb0d30" providerId="LiveId" clId="{561C7065-0E8E-450F-BFA6-97887FFE291E}" dt="2023-04-07T23:25:56.293" v="1188" actId="207"/>
        <pc:sldMkLst>
          <pc:docMk/>
          <pc:sldMk cId="3824163664" sldId="499"/>
        </pc:sldMkLst>
        <pc:spChg chg="mod">
          <ac:chgData name="Daladier Lima Santos" userId="0434de8674cb0d30" providerId="LiveId" clId="{561C7065-0E8E-450F-BFA6-97887FFE291E}" dt="2023-04-07T23:20:31.928" v="1154" actId="207"/>
          <ac:spMkLst>
            <pc:docMk/>
            <pc:sldMk cId="3824163664" sldId="499"/>
            <ac:spMk id="3" creationId="{1038D596-6457-EDFC-B2E6-4093262027AD}"/>
          </ac:spMkLst>
        </pc:spChg>
        <pc:spChg chg="mod">
          <ac:chgData name="Daladier Lima Santos" userId="0434de8674cb0d30" providerId="LiveId" clId="{561C7065-0E8E-450F-BFA6-97887FFE291E}" dt="2023-04-07T22:53:56.561" v="260" actId="27636"/>
          <ac:spMkLst>
            <pc:docMk/>
            <pc:sldMk cId="3824163664" sldId="499"/>
            <ac:spMk id="5" creationId="{D1CF6B30-EC2A-E08C-2548-CDA09B446B66}"/>
          </ac:spMkLst>
        </pc:spChg>
        <pc:spChg chg="mod">
          <ac:chgData name="Daladier Lima Santos" userId="0434de8674cb0d30" providerId="LiveId" clId="{561C7065-0E8E-450F-BFA6-97887FFE291E}" dt="2023-04-07T22:53:49.683" v="258" actId="27636"/>
          <ac:spMkLst>
            <pc:docMk/>
            <pc:sldMk cId="3824163664" sldId="499"/>
            <ac:spMk id="16" creationId="{CB554169-CB08-4B92-A1EE-27A5D20D150E}"/>
          </ac:spMkLst>
        </pc:spChg>
        <pc:spChg chg="mod">
          <ac:chgData name="Daladier Lima Santos" userId="0434de8674cb0d30" providerId="LiveId" clId="{561C7065-0E8E-450F-BFA6-97887FFE291E}" dt="2023-04-07T22:55:12.423" v="278"/>
          <ac:spMkLst>
            <pc:docMk/>
            <pc:sldMk cId="3824163664" sldId="499"/>
            <ac:spMk id="17" creationId="{AF670BC0-5681-25B0-3573-BD832F57CF1A}"/>
          </ac:spMkLst>
        </pc:spChg>
        <pc:spChg chg="mod">
          <ac:chgData name="Daladier Lima Santos" userId="0434de8674cb0d30" providerId="LiveId" clId="{561C7065-0E8E-450F-BFA6-97887FFE291E}" dt="2023-04-07T23:25:56.293" v="1188" actId="207"/>
          <ac:spMkLst>
            <pc:docMk/>
            <pc:sldMk cId="3824163664" sldId="499"/>
            <ac:spMk id="18" creationId="{A6725955-997D-686C-11D3-CAEF0A9D762B}"/>
          </ac:spMkLst>
        </pc:spChg>
        <pc:spChg chg="mod">
          <ac:chgData name="Daladier Lima Santos" userId="0434de8674cb0d30" providerId="LiveId" clId="{561C7065-0E8E-450F-BFA6-97887FFE291E}" dt="2023-04-07T23:25:56.293" v="1188" actId="207"/>
          <ac:spMkLst>
            <pc:docMk/>
            <pc:sldMk cId="3824163664" sldId="499"/>
            <ac:spMk id="19" creationId="{968757D8-6FF4-F26B-91BE-B295AF43B99C}"/>
          </ac:spMkLst>
        </pc:spChg>
        <pc:spChg chg="mod">
          <ac:chgData name="Daladier Lima Santos" userId="0434de8674cb0d30" providerId="LiveId" clId="{561C7065-0E8E-450F-BFA6-97887FFE291E}" dt="2023-04-07T22:55:00.596" v="277"/>
          <ac:spMkLst>
            <pc:docMk/>
            <pc:sldMk cId="3824163664" sldId="499"/>
            <ac:spMk id="20" creationId="{B10409FB-5B30-4C95-B082-6FEFDD711F24}"/>
          </ac:spMkLst>
        </pc:spChg>
        <pc:spChg chg="mod">
          <ac:chgData name="Daladier Lima Santos" userId="0434de8674cb0d30" providerId="LiveId" clId="{561C7065-0E8E-450F-BFA6-97887FFE291E}" dt="2023-04-07T22:54:01.664" v="262" actId="27636"/>
          <ac:spMkLst>
            <pc:docMk/>
            <pc:sldMk cId="3824163664" sldId="499"/>
            <ac:spMk id="21" creationId="{1B681CEE-21F3-E5C5-233A-CA3220BBCEAC}"/>
          </ac:spMkLst>
        </pc:spChg>
        <pc:spChg chg="mod">
          <ac:chgData name="Daladier Lima Santos" userId="0434de8674cb0d30" providerId="LiveId" clId="{561C7065-0E8E-450F-BFA6-97887FFE291E}" dt="2023-04-07T23:25:56.293" v="1188" actId="207"/>
          <ac:spMkLst>
            <pc:docMk/>
            <pc:sldMk cId="3824163664" sldId="499"/>
            <ac:spMk id="22" creationId="{F1718742-6149-38D8-122E-1C84480BCC0F}"/>
          </ac:spMkLst>
        </pc:spChg>
        <pc:spChg chg="mod">
          <ac:chgData name="Daladier Lima Santos" userId="0434de8674cb0d30" providerId="LiveId" clId="{561C7065-0E8E-450F-BFA6-97887FFE291E}" dt="2023-04-07T23:25:56.293" v="1188" actId="207"/>
          <ac:spMkLst>
            <pc:docMk/>
            <pc:sldMk cId="3824163664" sldId="499"/>
            <ac:spMk id="23" creationId="{0FCABC40-DBE9-509D-0BB2-10519D5D88C9}"/>
          </ac:spMkLst>
        </pc:spChg>
      </pc:sldChg>
      <pc:sldChg chg="modSp add mod replId">
        <pc:chgData name="Daladier Lima Santos" userId="0434de8674cb0d30" providerId="LiveId" clId="{561C7065-0E8E-450F-BFA6-97887FFE291E}" dt="2023-04-07T23:26:03.244" v="1189" actId="207"/>
        <pc:sldMkLst>
          <pc:docMk/>
          <pc:sldMk cId="967762039" sldId="500"/>
        </pc:sldMkLst>
        <pc:spChg chg="mod">
          <ac:chgData name="Daladier Lima Santos" userId="0434de8674cb0d30" providerId="LiveId" clId="{561C7065-0E8E-450F-BFA6-97887FFE291E}" dt="2023-04-07T23:20:34.844" v="1155" actId="207"/>
          <ac:spMkLst>
            <pc:docMk/>
            <pc:sldMk cId="967762039" sldId="500"/>
            <ac:spMk id="3" creationId="{1038D596-6457-EDFC-B2E6-4093262027AD}"/>
          </ac:spMkLst>
        </pc:spChg>
        <pc:spChg chg="mod">
          <ac:chgData name="Daladier Lima Santos" userId="0434de8674cb0d30" providerId="LiveId" clId="{561C7065-0E8E-450F-BFA6-97887FFE291E}" dt="2023-04-07T22:54:08.981" v="264" actId="27636"/>
          <ac:spMkLst>
            <pc:docMk/>
            <pc:sldMk cId="967762039" sldId="500"/>
            <ac:spMk id="5" creationId="{D1CF6B30-EC2A-E08C-2548-CDA09B446B66}"/>
          </ac:spMkLst>
        </pc:spChg>
        <pc:spChg chg="mod">
          <ac:chgData name="Daladier Lima Santos" userId="0434de8674cb0d30" providerId="LiveId" clId="{561C7065-0E8E-450F-BFA6-97887FFE291E}" dt="2023-04-07T22:54:13.187" v="266" actId="27636"/>
          <ac:spMkLst>
            <pc:docMk/>
            <pc:sldMk cId="967762039" sldId="500"/>
            <ac:spMk id="16" creationId="{CB554169-CB08-4B92-A1EE-27A5D20D150E}"/>
          </ac:spMkLst>
        </pc:spChg>
        <pc:spChg chg="mod">
          <ac:chgData name="Daladier Lima Santos" userId="0434de8674cb0d30" providerId="LiveId" clId="{561C7065-0E8E-450F-BFA6-97887FFE291E}" dt="2023-04-07T22:57:41.347" v="305" actId="255"/>
          <ac:spMkLst>
            <pc:docMk/>
            <pc:sldMk cId="967762039" sldId="500"/>
            <ac:spMk id="17" creationId="{AF670BC0-5681-25B0-3573-BD832F57CF1A}"/>
          </ac:spMkLst>
        </pc:spChg>
        <pc:spChg chg="mod">
          <ac:chgData name="Daladier Lima Santos" userId="0434de8674cb0d30" providerId="LiveId" clId="{561C7065-0E8E-450F-BFA6-97887FFE291E}" dt="2023-04-07T23:26:03.244" v="1189" actId="207"/>
          <ac:spMkLst>
            <pc:docMk/>
            <pc:sldMk cId="967762039" sldId="500"/>
            <ac:spMk id="18" creationId="{A6725955-997D-686C-11D3-CAEF0A9D762B}"/>
          </ac:spMkLst>
        </pc:spChg>
        <pc:spChg chg="mod">
          <ac:chgData name="Daladier Lima Santos" userId="0434de8674cb0d30" providerId="LiveId" clId="{561C7065-0E8E-450F-BFA6-97887FFE291E}" dt="2023-04-07T23:26:03.244" v="1189" actId="207"/>
          <ac:spMkLst>
            <pc:docMk/>
            <pc:sldMk cId="967762039" sldId="500"/>
            <ac:spMk id="19" creationId="{968757D8-6FF4-F26B-91BE-B295AF43B99C}"/>
          </ac:spMkLst>
        </pc:spChg>
        <pc:spChg chg="mod">
          <ac:chgData name="Daladier Lima Santos" userId="0434de8674cb0d30" providerId="LiveId" clId="{561C7065-0E8E-450F-BFA6-97887FFE291E}" dt="2023-04-07T22:57:20.796" v="302"/>
          <ac:spMkLst>
            <pc:docMk/>
            <pc:sldMk cId="967762039" sldId="500"/>
            <ac:spMk id="20" creationId="{B10409FB-5B30-4C95-B082-6FEFDD711F24}"/>
          </ac:spMkLst>
        </pc:spChg>
        <pc:spChg chg="mod">
          <ac:chgData name="Daladier Lima Santos" userId="0434de8674cb0d30" providerId="LiveId" clId="{561C7065-0E8E-450F-BFA6-97887FFE291E}" dt="2023-04-07T22:54:21.393" v="270" actId="122"/>
          <ac:spMkLst>
            <pc:docMk/>
            <pc:sldMk cId="967762039" sldId="500"/>
            <ac:spMk id="21" creationId="{1B681CEE-21F3-E5C5-233A-CA3220BBCEAC}"/>
          </ac:spMkLst>
        </pc:spChg>
        <pc:spChg chg="mod">
          <ac:chgData name="Daladier Lima Santos" userId="0434de8674cb0d30" providerId="LiveId" clId="{561C7065-0E8E-450F-BFA6-97887FFE291E}" dt="2023-04-07T23:26:03.244" v="1189" actId="207"/>
          <ac:spMkLst>
            <pc:docMk/>
            <pc:sldMk cId="967762039" sldId="500"/>
            <ac:spMk id="22" creationId="{F1718742-6149-38D8-122E-1C84480BCC0F}"/>
          </ac:spMkLst>
        </pc:spChg>
        <pc:spChg chg="mod">
          <ac:chgData name="Daladier Lima Santos" userId="0434de8674cb0d30" providerId="LiveId" clId="{561C7065-0E8E-450F-BFA6-97887FFE291E}" dt="2023-04-07T23:26:03.244" v="1189" actId="207"/>
          <ac:spMkLst>
            <pc:docMk/>
            <pc:sldMk cId="967762039" sldId="500"/>
            <ac:spMk id="23" creationId="{0FCABC40-DBE9-509D-0BB2-10519D5D88C9}"/>
          </ac:spMkLst>
        </pc:spChg>
      </pc:sldChg>
      <pc:sldChg chg="modSp add mod replId">
        <pc:chgData name="Daladier Lima Santos" userId="0434de8674cb0d30" providerId="LiveId" clId="{561C7065-0E8E-450F-BFA6-97887FFE291E}" dt="2023-04-07T23:26:14.040" v="1190" actId="207"/>
        <pc:sldMkLst>
          <pc:docMk/>
          <pc:sldMk cId="1389767848" sldId="501"/>
        </pc:sldMkLst>
        <pc:spChg chg="mod">
          <ac:chgData name="Daladier Lima Santos" userId="0434de8674cb0d30" providerId="LiveId" clId="{561C7065-0E8E-450F-BFA6-97887FFE291E}" dt="2023-04-07T23:20:38.118" v="1156" actId="207"/>
          <ac:spMkLst>
            <pc:docMk/>
            <pc:sldMk cId="1389767848" sldId="501"/>
            <ac:spMk id="3" creationId="{1038D596-6457-EDFC-B2E6-4093262027AD}"/>
          </ac:spMkLst>
        </pc:spChg>
        <pc:spChg chg="mod">
          <ac:chgData name="Daladier Lima Santos" userId="0434de8674cb0d30" providerId="LiveId" clId="{561C7065-0E8E-450F-BFA6-97887FFE291E}" dt="2023-04-07T22:54:34.285" v="272" actId="27636"/>
          <ac:spMkLst>
            <pc:docMk/>
            <pc:sldMk cId="1389767848" sldId="501"/>
            <ac:spMk id="5" creationId="{D1CF6B30-EC2A-E08C-2548-CDA09B446B66}"/>
          </ac:spMkLst>
        </pc:spChg>
        <pc:spChg chg="mod">
          <ac:chgData name="Daladier Lima Santos" userId="0434de8674cb0d30" providerId="LiveId" clId="{561C7065-0E8E-450F-BFA6-97887FFE291E}" dt="2023-04-07T22:54:42.665" v="276" actId="27636"/>
          <ac:spMkLst>
            <pc:docMk/>
            <pc:sldMk cId="1389767848" sldId="501"/>
            <ac:spMk id="16" creationId="{CB554169-CB08-4B92-A1EE-27A5D20D150E}"/>
          </ac:spMkLst>
        </pc:spChg>
        <pc:spChg chg="mod">
          <ac:chgData name="Daladier Lima Santos" userId="0434de8674cb0d30" providerId="LiveId" clId="{561C7065-0E8E-450F-BFA6-97887FFE291E}" dt="2023-04-07T22:58:13.329" v="308" actId="255"/>
          <ac:spMkLst>
            <pc:docMk/>
            <pc:sldMk cId="1389767848" sldId="501"/>
            <ac:spMk id="17" creationId="{AF670BC0-5681-25B0-3573-BD832F57CF1A}"/>
          </ac:spMkLst>
        </pc:spChg>
        <pc:spChg chg="mod">
          <ac:chgData name="Daladier Lima Santos" userId="0434de8674cb0d30" providerId="LiveId" clId="{561C7065-0E8E-450F-BFA6-97887FFE291E}" dt="2023-04-07T23:26:14.040" v="1190" actId="207"/>
          <ac:spMkLst>
            <pc:docMk/>
            <pc:sldMk cId="1389767848" sldId="501"/>
            <ac:spMk id="18" creationId="{A6725955-997D-686C-11D3-CAEF0A9D762B}"/>
          </ac:spMkLst>
        </pc:spChg>
        <pc:spChg chg="mod">
          <ac:chgData name="Daladier Lima Santos" userId="0434de8674cb0d30" providerId="LiveId" clId="{561C7065-0E8E-450F-BFA6-97887FFE291E}" dt="2023-04-07T23:26:14.040" v="1190" actId="207"/>
          <ac:spMkLst>
            <pc:docMk/>
            <pc:sldMk cId="1389767848" sldId="501"/>
            <ac:spMk id="19" creationId="{968757D8-6FF4-F26B-91BE-B295AF43B99C}"/>
          </ac:spMkLst>
        </pc:spChg>
        <pc:spChg chg="mod">
          <ac:chgData name="Daladier Lima Santos" userId="0434de8674cb0d30" providerId="LiveId" clId="{561C7065-0E8E-450F-BFA6-97887FFE291E}" dt="2023-04-07T22:58:41.009" v="310"/>
          <ac:spMkLst>
            <pc:docMk/>
            <pc:sldMk cId="1389767848" sldId="501"/>
            <ac:spMk id="20" creationId="{B10409FB-5B30-4C95-B082-6FEFDD711F24}"/>
          </ac:spMkLst>
        </pc:spChg>
        <pc:spChg chg="mod">
          <ac:chgData name="Daladier Lima Santos" userId="0434de8674cb0d30" providerId="LiveId" clId="{561C7065-0E8E-450F-BFA6-97887FFE291E}" dt="2023-04-07T22:54:38.549" v="274" actId="27636"/>
          <ac:spMkLst>
            <pc:docMk/>
            <pc:sldMk cId="1389767848" sldId="501"/>
            <ac:spMk id="21" creationId="{1B681CEE-21F3-E5C5-233A-CA3220BBCEAC}"/>
          </ac:spMkLst>
        </pc:spChg>
        <pc:spChg chg="mod">
          <ac:chgData name="Daladier Lima Santos" userId="0434de8674cb0d30" providerId="LiveId" clId="{561C7065-0E8E-450F-BFA6-97887FFE291E}" dt="2023-04-07T23:26:14.040" v="1190" actId="207"/>
          <ac:spMkLst>
            <pc:docMk/>
            <pc:sldMk cId="1389767848" sldId="501"/>
            <ac:spMk id="22" creationId="{F1718742-6149-38D8-122E-1C84480BCC0F}"/>
          </ac:spMkLst>
        </pc:spChg>
        <pc:spChg chg="mod">
          <ac:chgData name="Daladier Lima Santos" userId="0434de8674cb0d30" providerId="LiveId" clId="{561C7065-0E8E-450F-BFA6-97887FFE291E}" dt="2023-04-07T23:26:14.040" v="1190" actId="207"/>
          <ac:spMkLst>
            <pc:docMk/>
            <pc:sldMk cId="1389767848" sldId="501"/>
            <ac:spMk id="23" creationId="{0FCABC40-DBE9-509D-0BB2-10519D5D88C9}"/>
          </ac:spMkLst>
        </pc:spChg>
      </pc:sldChg>
      <pc:sldChg chg="modSp add mod">
        <pc:chgData name="Daladier Lima Santos" userId="0434de8674cb0d30" providerId="LiveId" clId="{561C7065-0E8E-450F-BFA6-97887FFE291E}" dt="2023-04-07T23:26:19.095" v="1191" actId="207"/>
        <pc:sldMkLst>
          <pc:docMk/>
          <pc:sldMk cId="2455145293" sldId="502"/>
        </pc:sldMkLst>
        <pc:spChg chg="mod">
          <ac:chgData name="Daladier Lima Santos" userId="0434de8674cb0d30" providerId="LiveId" clId="{561C7065-0E8E-450F-BFA6-97887FFE291E}" dt="2023-04-07T23:20:41.380" v="1157" actId="207"/>
          <ac:spMkLst>
            <pc:docMk/>
            <pc:sldMk cId="2455145293" sldId="502"/>
            <ac:spMk id="3" creationId="{1038D596-6457-EDFC-B2E6-4093262027AD}"/>
          </ac:spMkLst>
        </pc:spChg>
        <pc:spChg chg="mod">
          <ac:chgData name="Daladier Lima Santos" userId="0434de8674cb0d30" providerId="LiveId" clId="{561C7065-0E8E-450F-BFA6-97887FFE291E}" dt="2023-04-07T23:00:06.962" v="347" actId="27636"/>
          <ac:spMkLst>
            <pc:docMk/>
            <pc:sldMk cId="2455145293" sldId="502"/>
            <ac:spMk id="5" creationId="{D1CF6B30-EC2A-E08C-2548-CDA09B446B66}"/>
          </ac:spMkLst>
        </pc:spChg>
        <pc:spChg chg="mod">
          <ac:chgData name="Daladier Lima Santos" userId="0434de8674cb0d30" providerId="LiveId" clId="{561C7065-0E8E-450F-BFA6-97887FFE291E}" dt="2023-04-07T23:00:01.977" v="345" actId="27636"/>
          <ac:spMkLst>
            <pc:docMk/>
            <pc:sldMk cId="2455145293" sldId="502"/>
            <ac:spMk id="16" creationId="{CB554169-CB08-4B92-A1EE-27A5D20D150E}"/>
          </ac:spMkLst>
        </pc:spChg>
        <pc:spChg chg="mod">
          <ac:chgData name="Daladier Lima Santos" userId="0434de8674cb0d30" providerId="LiveId" clId="{561C7065-0E8E-450F-BFA6-97887FFE291E}" dt="2023-04-07T23:01:34.620" v="367"/>
          <ac:spMkLst>
            <pc:docMk/>
            <pc:sldMk cId="2455145293" sldId="502"/>
            <ac:spMk id="17" creationId="{AF670BC0-5681-25B0-3573-BD832F57CF1A}"/>
          </ac:spMkLst>
        </pc:spChg>
        <pc:spChg chg="mod">
          <ac:chgData name="Daladier Lima Santos" userId="0434de8674cb0d30" providerId="LiveId" clId="{561C7065-0E8E-450F-BFA6-97887FFE291E}" dt="2023-04-07T23:26:19.095" v="1191" actId="207"/>
          <ac:spMkLst>
            <pc:docMk/>
            <pc:sldMk cId="2455145293" sldId="502"/>
            <ac:spMk id="18" creationId="{A6725955-997D-686C-11D3-CAEF0A9D762B}"/>
          </ac:spMkLst>
        </pc:spChg>
        <pc:spChg chg="mod">
          <ac:chgData name="Daladier Lima Santos" userId="0434de8674cb0d30" providerId="LiveId" clId="{561C7065-0E8E-450F-BFA6-97887FFE291E}" dt="2023-04-07T23:26:19.095" v="1191" actId="207"/>
          <ac:spMkLst>
            <pc:docMk/>
            <pc:sldMk cId="2455145293" sldId="502"/>
            <ac:spMk id="19" creationId="{968757D8-6FF4-F26B-91BE-B295AF43B99C}"/>
          </ac:spMkLst>
        </pc:spChg>
        <pc:spChg chg="mod">
          <ac:chgData name="Daladier Lima Santos" userId="0434de8674cb0d30" providerId="LiveId" clId="{561C7065-0E8E-450F-BFA6-97887FFE291E}" dt="2023-04-07T23:00:56.155" v="362"/>
          <ac:spMkLst>
            <pc:docMk/>
            <pc:sldMk cId="2455145293" sldId="502"/>
            <ac:spMk id="20" creationId="{B10409FB-5B30-4C95-B082-6FEFDD711F24}"/>
          </ac:spMkLst>
        </pc:spChg>
        <pc:spChg chg="mod">
          <ac:chgData name="Daladier Lima Santos" userId="0434de8674cb0d30" providerId="LiveId" clId="{561C7065-0E8E-450F-BFA6-97887FFE291E}" dt="2023-04-07T23:00:11.160" v="349" actId="27636"/>
          <ac:spMkLst>
            <pc:docMk/>
            <pc:sldMk cId="2455145293" sldId="502"/>
            <ac:spMk id="21" creationId="{1B681CEE-21F3-E5C5-233A-CA3220BBCEAC}"/>
          </ac:spMkLst>
        </pc:spChg>
        <pc:spChg chg="mod">
          <ac:chgData name="Daladier Lima Santos" userId="0434de8674cb0d30" providerId="LiveId" clId="{561C7065-0E8E-450F-BFA6-97887FFE291E}" dt="2023-04-07T23:26:19.095" v="1191" actId="207"/>
          <ac:spMkLst>
            <pc:docMk/>
            <pc:sldMk cId="2455145293" sldId="502"/>
            <ac:spMk id="22" creationId="{F1718742-6149-38D8-122E-1C84480BCC0F}"/>
          </ac:spMkLst>
        </pc:spChg>
        <pc:spChg chg="mod">
          <ac:chgData name="Daladier Lima Santos" userId="0434de8674cb0d30" providerId="LiveId" clId="{561C7065-0E8E-450F-BFA6-97887FFE291E}" dt="2023-04-07T23:26:19.095" v="1191" actId="207"/>
          <ac:spMkLst>
            <pc:docMk/>
            <pc:sldMk cId="2455145293" sldId="502"/>
            <ac:spMk id="23" creationId="{0FCABC40-DBE9-509D-0BB2-10519D5D88C9}"/>
          </ac:spMkLst>
        </pc:spChg>
      </pc:sldChg>
      <pc:sldChg chg="modSp add mod replId">
        <pc:chgData name="Daladier Lima Santos" userId="0434de8674cb0d30" providerId="LiveId" clId="{561C7065-0E8E-450F-BFA6-97887FFE291E}" dt="2023-04-07T23:25:07.570" v="1182" actId="207"/>
        <pc:sldMkLst>
          <pc:docMk/>
          <pc:sldMk cId="2583811622" sldId="503"/>
        </pc:sldMkLst>
        <pc:spChg chg="mod">
          <ac:chgData name="Daladier Lima Santos" userId="0434de8674cb0d30" providerId="LiveId" clId="{561C7065-0E8E-450F-BFA6-97887FFE291E}" dt="2023-04-07T23:20:44.352" v="1158" actId="207"/>
          <ac:spMkLst>
            <pc:docMk/>
            <pc:sldMk cId="2583811622" sldId="503"/>
            <ac:spMk id="3" creationId="{1038D596-6457-EDFC-B2E6-4093262027AD}"/>
          </ac:spMkLst>
        </pc:spChg>
        <pc:spChg chg="mod">
          <ac:chgData name="Daladier Lima Santos" userId="0434de8674cb0d30" providerId="LiveId" clId="{561C7065-0E8E-450F-BFA6-97887FFE291E}" dt="2023-04-07T23:00:16.240" v="351" actId="27636"/>
          <ac:spMkLst>
            <pc:docMk/>
            <pc:sldMk cId="2583811622" sldId="503"/>
            <ac:spMk id="5" creationId="{D1CF6B30-EC2A-E08C-2548-CDA09B446B66}"/>
          </ac:spMkLst>
        </pc:spChg>
        <pc:spChg chg="mod">
          <ac:chgData name="Daladier Lima Santos" userId="0434de8674cb0d30" providerId="LiveId" clId="{561C7065-0E8E-450F-BFA6-97887FFE291E}" dt="2023-04-07T23:00:20.386" v="353" actId="27636"/>
          <ac:spMkLst>
            <pc:docMk/>
            <pc:sldMk cId="2583811622" sldId="503"/>
            <ac:spMk id="16" creationId="{CB554169-CB08-4B92-A1EE-27A5D20D150E}"/>
          </ac:spMkLst>
        </pc:spChg>
        <pc:spChg chg="mod">
          <ac:chgData name="Daladier Lima Santos" userId="0434de8674cb0d30" providerId="LiveId" clId="{561C7065-0E8E-450F-BFA6-97887FFE291E}" dt="2023-04-07T23:04:12.604" v="418" actId="255"/>
          <ac:spMkLst>
            <pc:docMk/>
            <pc:sldMk cId="2583811622" sldId="503"/>
            <ac:spMk id="17" creationId="{AF670BC0-5681-25B0-3573-BD832F57CF1A}"/>
          </ac:spMkLst>
        </pc:spChg>
        <pc:spChg chg="mod">
          <ac:chgData name="Daladier Lima Santos" userId="0434de8674cb0d30" providerId="LiveId" clId="{561C7065-0E8E-450F-BFA6-97887FFE291E}" dt="2023-04-07T23:25:07.570" v="1182" actId="207"/>
          <ac:spMkLst>
            <pc:docMk/>
            <pc:sldMk cId="2583811622" sldId="503"/>
            <ac:spMk id="18" creationId="{A6725955-997D-686C-11D3-CAEF0A9D762B}"/>
          </ac:spMkLst>
        </pc:spChg>
        <pc:spChg chg="mod">
          <ac:chgData name="Daladier Lima Santos" userId="0434de8674cb0d30" providerId="LiveId" clId="{561C7065-0E8E-450F-BFA6-97887FFE291E}" dt="2023-04-07T23:25:07.570" v="1182" actId="207"/>
          <ac:spMkLst>
            <pc:docMk/>
            <pc:sldMk cId="2583811622" sldId="503"/>
            <ac:spMk id="19" creationId="{968757D8-6FF4-F26B-91BE-B295AF43B99C}"/>
          </ac:spMkLst>
        </pc:spChg>
        <pc:spChg chg="mod">
          <ac:chgData name="Daladier Lima Santos" userId="0434de8674cb0d30" providerId="LiveId" clId="{561C7065-0E8E-450F-BFA6-97887FFE291E}" dt="2023-04-07T23:02:19.031" v="371"/>
          <ac:spMkLst>
            <pc:docMk/>
            <pc:sldMk cId="2583811622" sldId="503"/>
            <ac:spMk id="20" creationId="{B10409FB-5B30-4C95-B082-6FEFDD711F24}"/>
          </ac:spMkLst>
        </pc:spChg>
        <pc:spChg chg="mod">
          <ac:chgData name="Daladier Lima Santos" userId="0434de8674cb0d30" providerId="LiveId" clId="{561C7065-0E8E-450F-BFA6-97887FFE291E}" dt="2023-04-07T23:00:25.071" v="355" actId="27636"/>
          <ac:spMkLst>
            <pc:docMk/>
            <pc:sldMk cId="2583811622" sldId="503"/>
            <ac:spMk id="21" creationId="{1B681CEE-21F3-E5C5-233A-CA3220BBCEAC}"/>
          </ac:spMkLst>
        </pc:spChg>
        <pc:spChg chg="mod">
          <ac:chgData name="Daladier Lima Santos" userId="0434de8674cb0d30" providerId="LiveId" clId="{561C7065-0E8E-450F-BFA6-97887FFE291E}" dt="2023-04-07T23:25:07.570" v="1182" actId="207"/>
          <ac:spMkLst>
            <pc:docMk/>
            <pc:sldMk cId="2583811622" sldId="503"/>
            <ac:spMk id="22" creationId="{F1718742-6149-38D8-122E-1C84480BCC0F}"/>
          </ac:spMkLst>
        </pc:spChg>
        <pc:spChg chg="mod">
          <ac:chgData name="Daladier Lima Santos" userId="0434de8674cb0d30" providerId="LiveId" clId="{561C7065-0E8E-450F-BFA6-97887FFE291E}" dt="2023-04-07T23:25:07.570" v="1182" actId="207"/>
          <ac:spMkLst>
            <pc:docMk/>
            <pc:sldMk cId="2583811622" sldId="503"/>
            <ac:spMk id="23" creationId="{0FCABC40-DBE9-509D-0BB2-10519D5D88C9}"/>
          </ac:spMkLst>
        </pc:spChg>
      </pc:sldChg>
      <pc:sldChg chg="modSp add mod replId">
        <pc:chgData name="Daladier Lima Santos" userId="0434de8674cb0d30" providerId="LiveId" clId="{561C7065-0E8E-450F-BFA6-97887FFE291E}" dt="2023-04-07T23:26:27.946" v="1192" actId="207"/>
        <pc:sldMkLst>
          <pc:docMk/>
          <pc:sldMk cId="1349705645" sldId="504"/>
        </pc:sldMkLst>
        <pc:spChg chg="mod">
          <ac:chgData name="Daladier Lima Santos" userId="0434de8674cb0d30" providerId="LiveId" clId="{561C7065-0E8E-450F-BFA6-97887FFE291E}" dt="2023-04-07T23:20:46.455" v="1159" actId="207"/>
          <ac:spMkLst>
            <pc:docMk/>
            <pc:sldMk cId="1349705645" sldId="504"/>
            <ac:spMk id="3" creationId="{1038D596-6457-EDFC-B2E6-4093262027AD}"/>
          </ac:spMkLst>
        </pc:spChg>
        <pc:spChg chg="mod">
          <ac:chgData name="Daladier Lima Santos" userId="0434de8674cb0d30" providerId="LiveId" clId="{561C7065-0E8E-450F-BFA6-97887FFE291E}" dt="2023-04-07T23:00:30.698" v="357" actId="27636"/>
          <ac:spMkLst>
            <pc:docMk/>
            <pc:sldMk cId="1349705645" sldId="504"/>
            <ac:spMk id="5" creationId="{D1CF6B30-EC2A-E08C-2548-CDA09B446B66}"/>
          </ac:spMkLst>
        </pc:spChg>
        <pc:spChg chg="mod">
          <ac:chgData name="Daladier Lima Santos" userId="0434de8674cb0d30" providerId="LiveId" clId="{561C7065-0E8E-450F-BFA6-97887FFE291E}" dt="2023-04-07T23:00:40.911" v="361" actId="27636"/>
          <ac:spMkLst>
            <pc:docMk/>
            <pc:sldMk cId="1349705645" sldId="504"/>
            <ac:spMk id="16" creationId="{CB554169-CB08-4B92-A1EE-27A5D20D150E}"/>
          </ac:spMkLst>
        </pc:spChg>
        <pc:spChg chg="mod">
          <ac:chgData name="Daladier Lima Santos" userId="0434de8674cb0d30" providerId="LiveId" clId="{561C7065-0E8E-450F-BFA6-97887FFE291E}" dt="2023-04-07T23:07:22.266" v="436" actId="255"/>
          <ac:spMkLst>
            <pc:docMk/>
            <pc:sldMk cId="1349705645" sldId="504"/>
            <ac:spMk id="17" creationId="{AF670BC0-5681-25B0-3573-BD832F57CF1A}"/>
          </ac:spMkLst>
        </pc:spChg>
        <pc:spChg chg="mod">
          <ac:chgData name="Daladier Lima Santos" userId="0434de8674cb0d30" providerId="LiveId" clId="{561C7065-0E8E-450F-BFA6-97887FFE291E}" dt="2023-04-07T23:26:27.946" v="1192" actId="207"/>
          <ac:spMkLst>
            <pc:docMk/>
            <pc:sldMk cId="1349705645" sldId="504"/>
            <ac:spMk id="18" creationId="{A6725955-997D-686C-11D3-CAEF0A9D762B}"/>
          </ac:spMkLst>
        </pc:spChg>
        <pc:spChg chg="mod">
          <ac:chgData name="Daladier Lima Santos" userId="0434de8674cb0d30" providerId="LiveId" clId="{561C7065-0E8E-450F-BFA6-97887FFE291E}" dt="2023-04-07T23:26:27.946" v="1192" actId="207"/>
          <ac:spMkLst>
            <pc:docMk/>
            <pc:sldMk cId="1349705645" sldId="504"/>
            <ac:spMk id="19" creationId="{968757D8-6FF4-F26B-91BE-B295AF43B99C}"/>
          </ac:spMkLst>
        </pc:spChg>
        <pc:spChg chg="mod">
          <ac:chgData name="Daladier Lima Santos" userId="0434de8674cb0d30" providerId="LiveId" clId="{561C7065-0E8E-450F-BFA6-97887FFE291E}" dt="2023-04-07T23:05:06.272" v="423"/>
          <ac:spMkLst>
            <pc:docMk/>
            <pc:sldMk cId="1349705645" sldId="504"/>
            <ac:spMk id="20" creationId="{B10409FB-5B30-4C95-B082-6FEFDD711F24}"/>
          </ac:spMkLst>
        </pc:spChg>
        <pc:spChg chg="mod">
          <ac:chgData name="Daladier Lima Santos" userId="0434de8674cb0d30" providerId="LiveId" clId="{561C7065-0E8E-450F-BFA6-97887FFE291E}" dt="2023-04-07T23:00:34.552" v="359" actId="27636"/>
          <ac:spMkLst>
            <pc:docMk/>
            <pc:sldMk cId="1349705645" sldId="504"/>
            <ac:spMk id="21" creationId="{1B681CEE-21F3-E5C5-233A-CA3220BBCEAC}"/>
          </ac:spMkLst>
        </pc:spChg>
        <pc:spChg chg="mod">
          <ac:chgData name="Daladier Lima Santos" userId="0434de8674cb0d30" providerId="LiveId" clId="{561C7065-0E8E-450F-BFA6-97887FFE291E}" dt="2023-04-07T23:26:27.946" v="1192" actId="207"/>
          <ac:spMkLst>
            <pc:docMk/>
            <pc:sldMk cId="1349705645" sldId="504"/>
            <ac:spMk id="22" creationId="{F1718742-6149-38D8-122E-1C84480BCC0F}"/>
          </ac:spMkLst>
        </pc:spChg>
        <pc:spChg chg="mod">
          <ac:chgData name="Daladier Lima Santos" userId="0434de8674cb0d30" providerId="LiveId" clId="{561C7065-0E8E-450F-BFA6-97887FFE291E}" dt="2023-04-07T23:26:27.946" v="1192" actId="207"/>
          <ac:spMkLst>
            <pc:docMk/>
            <pc:sldMk cId="1349705645" sldId="504"/>
            <ac:spMk id="23" creationId="{0FCABC40-DBE9-509D-0BB2-10519D5D88C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228EB7-819F-4CC0-8E6D-7BFDDD1BD806}" type="datetimeFigureOut">
              <a:rPr lang="pt-BR" smtClean="0"/>
              <a:t>06/04/2023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E07D82-7707-4FCB-A08B-4D5DDDFFC9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8163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8FE027-5024-42C6-98BF-BE749538FB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3B40D54-925A-4CF1-B638-F763157E84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4A7143A-6ABC-4A32-A358-16AEBE985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15B3F-AD4E-4C17-814F-5780968DF460}" type="datetime1">
              <a:rPr lang="pt-BR" smtClean="0"/>
              <a:t>06/04/2023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E04D0AD-24FC-4BBE-9ACB-0E0002867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469B52-04A9-4A6B-8498-78E979503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4740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F5298C-57A4-4548-AF5B-FA6C813F2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137ED1-7D64-4631-9EB5-79395A37BB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F7A7621-5A68-4F20-8540-9B417CFFB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244A1-0D00-41E2-BEE1-85C11E540780}" type="datetime1">
              <a:rPr lang="pt-BR" smtClean="0"/>
              <a:t>06/04/2023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D9A33F5-A384-492C-BFB6-5B05582F2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4897E31-6691-47AB-A6A3-869A4CC10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2841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9C5BE3-4374-41D1-89E0-AA4F1226F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4CD6770-41C0-4A15-90FD-B3CC537E1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BAFA965-F8B7-4900-B23A-A10A95469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7EE8-B872-40FB-9A3A-A366C8F6E45F}" type="datetime1">
              <a:rPr lang="pt-BR" smtClean="0"/>
              <a:t>06/04/2023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D3BC919-2974-4A24-A51C-2C8E3EC59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BE3297-B333-4929-9275-8BF114EAB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2381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E85F2D-A3D1-4384-86D0-A5DDCD3F4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F924F4A-AFA4-4F39-A4A7-CCE1C446BF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7263124-772C-465F-87C3-C4A64B0632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8ED67D6-609F-4728-915A-999578D3A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C5DFE-4D2C-4A80-8358-E5A69B8C7A76}" type="datetime1">
              <a:rPr lang="pt-BR" smtClean="0"/>
              <a:t>06/04/2023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081532B-1E25-4006-B97E-E8B273D71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8F884AD-BD6E-42E3-9E31-78B0B2FA1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1849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D6FF61-C5C7-4E63-BF9F-74DEDD8B4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DE62790-7D83-4A29-9700-F01809991D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38CC9F8-057C-4C8B-BDE7-381BF3E56D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5FCBA83-ED09-4F68-9E64-481E070231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0F7F30B-367E-4A55-AB23-BE7E0A6845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5E1AF02-F3E1-46CC-90B2-7BBDCF111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CE8-B676-4CB4-A9B9-B4EAE1357C55}" type="datetime1">
              <a:rPr lang="pt-BR" smtClean="0"/>
              <a:t>06/04/2023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6D240BA-0F99-4D6F-9569-E2479384F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F79DEBF-CA7E-46D9-9DB6-E44E00429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130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02A8A0-6748-43ED-9D73-3253FE36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6EF9798-2D08-46BC-A419-70C315FA6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61FBE-5BF2-404F-B978-64812FFED387}" type="datetime1">
              <a:rPr lang="pt-BR" smtClean="0"/>
              <a:t>06/04/2023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A9A3EC5-776C-4932-9E36-26AA214A2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14DEA40-5BF8-4098-8509-E0C26BF92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6003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F3269FE-4985-4536-AF19-4FD2C2F1F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16DEE-AF54-40AA-8CE1-B77BF367E9DE}" type="datetime1">
              <a:rPr lang="pt-BR" smtClean="0"/>
              <a:t>06/04/2023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4274DAF-98B1-4ADC-8B0A-181BE23E4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1C8563B-22E8-4CBB-910A-4640A703E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805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AE5F34-6927-4E35-B92D-B9BAFFDC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96385A8-037A-4DE6-8BEF-E04FB4941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D6E3B66-6D06-475D-8FFE-ACB7D9ED54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18C1FCC-A378-416C-8B47-07337721B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FD33A-98E5-482E-BA52-59B13740C021}" type="datetime1">
              <a:rPr lang="pt-BR" smtClean="0"/>
              <a:t>06/04/2023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1AF09FF-2A62-4281-A7F9-B7BBD0F4D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E6ED08A-2A91-4EDE-A133-9F9D7C258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221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F7AD92-9829-433D-81B4-36D006272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08EBFF2-68D1-4E3C-91B7-2BE3750789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98437FF-EA57-4884-A75F-5EF6C219C3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E5E310F-2BA4-40D0-9990-8413C15C7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5F84D-7D24-473D-A986-97D982930F78}" type="datetime1">
              <a:rPr lang="pt-BR" smtClean="0"/>
              <a:t>06/04/2023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FBE13DC-5C1F-4B71-B1AB-9EC92C1E6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A6431ED-90BC-41DC-AA13-A2D201047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3629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FCC06A-3EEF-4A85-93AD-61F25569F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75DB31A-6520-48BF-8355-502694F916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4F8FEA5-44AA-42D4-BC58-7694FC795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60AFE-079A-4480-87D2-270F1D71A273}" type="datetime1">
              <a:rPr lang="pt-BR" smtClean="0"/>
              <a:t>06/04/2023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C36B41C-D6CF-4027-9DB8-157B144EB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9F1F7E1-AE36-43DE-B3F3-7F3CFDAFD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6364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BFD1CEA-90E9-4068-94D4-42A4D42B4B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2CB8A3A-69D3-4273-9C3A-C222B99C9F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7E10952-C1EE-4009-9E34-72485F0F4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E84B5-1BB1-41E9-B425-A0665E38AA91}" type="datetime1">
              <a:rPr lang="pt-BR" smtClean="0"/>
              <a:t>06/04/2023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507D638-802C-4492-9B35-E950FB949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D4D6927-87F7-4C9F-AA16-4A167284E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0238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A4E2EC4-DD90-4959-AE32-84DA68EF0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286AD29-3C54-48C1-9588-4E07C5C22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0F16C88-E957-44FB-92CA-581F824D8C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A3D36-8A46-484C-8BB4-D1D966C3F06B}" type="datetime1">
              <a:rPr lang="pt-BR" smtClean="0"/>
              <a:t>06/04/2023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B55EF15-AE7D-4589-A41D-DFE133E3DF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Lição 4 - 19/04/2020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3DB736-EA34-4D3C-9D09-AF121C602B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2346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Pecador Confesso: Todas Revistas EBD - 2º Trimestre 2023 em PDF">
            <a:extLst>
              <a:ext uri="{FF2B5EF4-FFF2-40B4-BE49-F238E27FC236}">
                <a16:creationId xmlns:a16="http://schemas.microsoft.com/office/drawing/2014/main" id="{CDAFB614-B372-8CE2-E4FC-8AA41EC40F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70000"/>
            <a:duotone>
              <a:prstClr val="black"/>
              <a:schemeClr val="accent4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44" b="28137"/>
          <a:stretch/>
        </p:blipFill>
        <p:spPr bwMode="auto">
          <a:xfrm>
            <a:off x="817419" y="0"/>
            <a:ext cx="11374582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luxograma: Processo 8">
            <a:extLst>
              <a:ext uri="{FF2B5EF4-FFF2-40B4-BE49-F238E27FC236}">
                <a16:creationId xmlns:a16="http://schemas.microsoft.com/office/drawing/2014/main" id="{432609DA-A3E1-E80A-E132-183A6B6AAB1C}"/>
              </a:ext>
            </a:extLst>
          </p:cNvPr>
          <p:cNvSpPr/>
          <p:nvPr/>
        </p:nvSpPr>
        <p:spPr>
          <a:xfrm>
            <a:off x="1" y="0"/>
            <a:ext cx="3486578" cy="6858000"/>
          </a:xfrm>
          <a:prstGeom prst="flowChartProcess">
            <a:avLst/>
          </a:prstGeom>
          <a:solidFill>
            <a:srgbClr val="F2B800"/>
          </a:solidFill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8530D9C-2CC1-43E0-802B-1ACBA5DDC59D}"/>
              </a:ext>
            </a:extLst>
          </p:cNvPr>
          <p:cNvSpPr/>
          <p:nvPr/>
        </p:nvSpPr>
        <p:spPr>
          <a:xfrm>
            <a:off x="10756360" y="1557278"/>
            <a:ext cx="135165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  <a:latin typeface="Panton" panose="00000500000000000000" pitchFamily="2" charset="0"/>
              </a:rPr>
              <a:t>Pr. Daladier Lima</a:t>
            </a:r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48543" y="4853353"/>
            <a:ext cx="8116177" cy="1872502"/>
          </a:xfrm>
        </p:spPr>
        <p:txBody>
          <a:bodyPr>
            <a:normAutofit/>
          </a:bodyPr>
          <a:lstStyle/>
          <a:p>
            <a:r>
              <a:rPr lang="pt-BR" sz="5400" b="1" cap="all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Panton ExtraBold" panose="00000900000000000000" pitchFamily="50" charset="0"/>
              </a:rPr>
              <a:t>A PREDILEÇÃO DOS PAIS POR UM DOS FILHOS</a:t>
            </a:r>
          </a:p>
        </p:txBody>
      </p:sp>
      <p:pic>
        <p:nvPicPr>
          <p:cNvPr id="5" name="Imagem 4" descr="Uma imagem contendo relógio, placar&#10;&#10;Descrição gerada automaticamente">
            <a:extLst>
              <a:ext uri="{FF2B5EF4-FFF2-40B4-BE49-F238E27FC236}">
                <a16:creationId xmlns:a16="http://schemas.microsoft.com/office/drawing/2014/main" id="{BF5A6736-6DD8-4D9E-82EF-C0B7962037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5655" y="1910154"/>
            <a:ext cx="920165" cy="646048"/>
          </a:xfrm>
          <a:prstGeom prst="rect">
            <a:avLst/>
          </a:prstGeom>
        </p:spPr>
      </p:pic>
      <p:pic>
        <p:nvPicPr>
          <p:cNvPr id="11" name="Imagem 10" descr="Uma imagem contendo desenho, placa&#10;&#10;Descrição gerada automaticamente">
            <a:extLst>
              <a:ext uri="{FF2B5EF4-FFF2-40B4-BE49-F238E27FC236}">
                <a16:creationId xmlns:a16="http://schemas.microsoft.com/office/drawing/2014/main" id="{F7CA67CE-4DB6-4EEF-A641-02BF91FBC1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5249" y="2641769"/>
            <a:ext cx="800975" cy="647596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3C0F29B-7452-4F9E-8260-3E9A7309751E}"/>
              </a:ext>
            </a:extLst>
          </p:cNvPr>
          <p:cNvSpPr txBox="1"/>
          <p:nvPr/>
        </p:nvSpPr>
        <p:spPr>
          <a:xfrm>
            <a:off x="6017395" y="258768"/>
            <a:ext cx="1425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Panton" panose="00000500000000000000" pitchFamily="2" charset="0"/>
              </a:rPr>
              <a:t>Lição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FE9E587-373F-4F8E-90F7-82331003FBDA}"/>
              </a:ext>
            </a:extLst>
          </p:cNvPr>
          <p:cNvSpPr txBox="1"/>
          <p:nvPr/>
        </p:nvSpPr>
        <p:spPr>
          <a:xfrm>
            <a:off x="10664597" y="132145"/>
            <a:ext cx="14093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600" b="1" dirty="0">
                <a:solidFill>
                  <a:schemeClr val="accent1">
                    <a:lumMod val="75000"/>
                  </a:schemeClr>
                </a:solidFill>
                <a:latin typeface="Panton ExtraBold" panose="00000900000000000000" pitchFamily="50" charset="0"/>
              </a:rPr>
              <a:t>09/04/2023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865AA750-A48E-4C57-8AAE-8A7D4ACD2F67}"/>
              </a:ext>
            </a:extLst>
          </p:cNvPr>
          <p:cNvSpPr txBox="1"/>
          <p:nvPr/>
        </p:nvSpPr>
        <p:spPr>
          <a:xfrm>
            <a:off x="6167880" y="658535"/>
            <a:ext cx="4385309" cy="3154710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pt-BR" sz="19900" b="1" dirty="0">
                <a:solidFill>
                  <a:schemeClr val="accent1">
                    <a:lumMod val="75000"/>
                  </a:schemeClr>
                </a:solidFill>
                <a:latin typeface="Panton Black" panose="00000A00000000000000" pitchFamily="2" charset="0"/>
              </a:rPr>
              <a:t>02</a:t>
            </a:r>
          </a:p>
        </p:txBody>
      </p:sp>
      <p:pic>
        <p:nvPicPr>
          <p:cNvPr id="7" name="Imagem 6" descr="Homem de terno e óculos&#10;&#10;Descrição gerada automaticamente">
            <a:extLst>
              <a:ext uri="{FF2B5EF4-FFF2-40B4-BE49-F238E27FC236}">
                <a16:creationId xmlns:a16="http://schemas.microsoft.com/office/drawing/2014/main" id="{A9BC4E23-906E-49E8-8B9D-220C9F86F6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5154" y="509329"/>
            <a:ext cx="1016051" cy="1016051"/>
          </a:xfrm>
          <a:prstGeom prst="rect">
            <a:avLst/>
          </a:prstGeom>
        </p:spPr>
      </p:pic>
      <p:pic>
        <p:nvPicPr>
          <p:cNvPr id="3" name="Picture 2" descr="Pecador Confesso: Todas Revistas EBD - 2º Trimestre 2023 em PDF">
            <a:extLst>
              <a:ext uri="{FF2B5EF4-FFF2-40B4-BE49-F238E27FC236}">
                <a16:creationId xmlns:a16="http://schemas.microsoft.com/office/drawing/2014/main" id="{75C97C93-9AB9-03D9-8E2F-F8CA701BA3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130" y="284170"/>
            <a:ext cx="3559413" cy="52497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62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" grpId="0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ecador Confesso: Todas Revistas EBD - 2º Trimestre 2023 em PDF">
            <a:extLst>
              <a:ext uri="{FF2B5EF4-FFF2-40B4-BE49-F238E27FC236}">
                <a16:creationId xmlns:a16="http://schemas.microsoft.com/office/drawing/2014/main" id="{35669013-B352-CEBF-B377-8131A2A8C8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44" b="28137"/>
          <a:stretch/>
        </p:blipFill>
        <p:spPr bwMode="auto">
          <a:xfrm>
            <a:off x="0" y="0"/>
            <a:ext cx="12192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038D596-6457-EDFC-B2E6-4093262027AD}"/>
              </a:ext>
            </a:extLst>
          </p:cNvPr>
          <p:cNvSpPr/>
          <p:nvPr/>
        </p:nvSpPr>
        <p:spPr>
          <a:xfrm>
            <a:off x="311523" y="457200"/>
            <a:ext cx="6241677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0409FB-5B30-4C95-B082-6FEFDD711F24}"/>
              </a:ext>
            </a:extLst>
          </p:cNvPr>
          <p:cNvSpPr txBox="1"/>
          <p:nvPr/>
        </p:nvSpPr>
        <p:spPr>
          <a:xfrm>
            <a:off x="623456" y="2459740"/>
            <a:ext cx="569421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Panton Bold" panose="00000800000000000000" pitchFamily="2" charset="0"/>
              </a:rPr>
              <a:t>“E amava Isaque a Esaú, porque a caça era do seu gosto, mas Rebeca amava a Jacó.” </a:t>
            </a:r>
          </a:p>
          <a:p>
            <a:pPr algn="ctr"/>
            <a:r>
              <a:rPr lang="pt-BR" sz="2800" dirty="0">
                <a:latin typeface="Panton Bold" panose="00000800000000000000" pitchFamily="2" charset="0"/>
              </a:rPr>
              <a:t>(</a:t>
            </a:r>
            <a:r>
              <a:rPr lang="pt-BR" sz="2800" dirty="0" err="1">
                <a:latin typeface="Panton Bold" panose="00000800000000000000" pitchFamily="2" charset="0"/>
              </a:rPr>
              <a:t>Gn</a:t>
            </a:r>
            <a:r>
              <a:rPr lang="pt-BR" sz="2800" dirty="0">
                <a:latin typeface="Panton Bold" panose="00000800000000000000" pitchFamily="2" charset="0"/>
              </a:rPr>
              <a:t> 25.28)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EA6DBC3-BCDB-4F15-B05F-15F1A619ACEE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D0C8126-80AC-4F5B-A181-B9A50227970E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accent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pic>
        <p:nvPicPr>
          <p:cNvPr id="13" name="Imagem 12" descr="Homem de terno e óculos&#10;&#10;Descrição gerada automaticamente">
            <a:extLst>
              <a:ext uri="{FF2B5EF4-FFF2-40B4-BE49-F238E27FC236}">
                <a16:creationId xmlns:a16="http://schemas.microsoft.com/office/drawing/2014/main" id="{9D2CB5C5-E705-4F54-9620-32BF2A12F9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964" y="256168"/>
            <a:ext cx="969573" cy="969573"/>
          </a:xfrm>
          <a:prstGeom prst="rect">
            <a:avLst/>
          </a:prstGeom>
        </p:spPr>
      </p:pic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523" y="663917"/>
            <a:ext cx="6241677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TEXTO ÁUREO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CDF1B18-696E-E560-4AC0-EC3EB5FEC6AC}"/>
              </a:ext>
            </a:extLst>
          </p:cNvPr>
          <p:cNvSpPr/>
          <p:nvPr/>
        </p:nvSpPr>
        <p:spPr>
          <a:xfrm>
            <a:off x="6802562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ítulo 15">
            <a:extLst>
              <a:ext uri="{FF2B5EF4-FFF2-40B4-BE49-F238E27FC236}">
                <a16:creationId xmlns:a16="http://schemas.microsoft.com/office/drawing/2014/main" id="{D1CF6B30-EC2A-E08C-2548-CDA09B446B66}"/>
              </a:ext>
            </a:extLst>
          </p:cNvPr>
          <p:cNvSpPr txBox="1">
            <a:spLocks/>
          </p:cNvSpPr>
          <p:nvPr/>
        </p:nvSpPr>
        <p:spPr>
          <a:xfrm>
            <a:off x="6553200" y="740953"/>
            <a:ext cx="2061563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VERDADE PRÁTICA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D0EC274-1820-31E0-0282-D178024D0BFB}"/>
              </a:ext>
            </a:extLst>
          </p:cNvPr>
          <p:cNvSpPr txBox="1"/>
          <p:nvPr/>
        </p:nvSpPr>
        <p:spPr>
          <a:xfrm>
            <a:off x="6864723" y="2569058"/>
            <a:ext cx="148099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2">
                    <a:lumMod val="50000"/>
                  </a:schemeClr>
                </a:solidFill>
                <a:latin typeface="Panton Bold" panose="00000800000000000000" pitchFamily="2" charset="0"/>
              </a:rPr>
              <a:t>A preferência de filhos dentro do lar gera divisão e promove o egoísmo na formação deles. 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17633F-74E9-DBE1-1D0A-949D986D8E2A}"/>
              </a:ext>
            </a:extLst>
          </p:cNvPr>
          <p:cNvSpPr/>
          <p:nvPr/>
        </p:nvSpPr>
        <p:spPr>
          <a:xfrm>
            <a:off x="8580563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ítulo 15">
            <a:extLst>
              <a:ext uri="{FF2B5EF4-FFF2-40B4-BE49-F238E27FC236}">
                <a16:creationId xmlns:a16="http://schemas.microsoft.com/office/drawing/2014/main" id="{A6EBC9A4-982D-927E-D29C-83163BCDD235}"/>
              </a:ext>
            </a:extLst>
          </p:cNvPr>
          <p:cNvSpPr txBox="1">
            <a:spLocks/>
          </p:cNvSpPr>
          <p:nvPr/>
        </p:nvSpPr>
        <p:spPr>
          <a:xfrm>
            <a:off x="8331201" y="740953"/>
            <a:ext cx="2061563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LEITURA DIÁRIA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BAADCA0-0665-3DC2-A843-BDC7AA509634}"/>
              </a:ext>
            </a:extLst>
          </p:cNvPr>
          <p:cNvSpPr txBox="1"/>
          <p:nvPr/>
        </p:nvSpPr>
        <p:spPr>
          <a:xfrm>
            <a:off x="8642724" y="2569058"/>
            <a:ext cx="148099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 Black" panose="00000A00000000000000" pitchFamily="2" charset="0"/>
              </a:rPr>
              <a:t>Segunda – </a:t>
            </a:r>
            <a:r>
              <a:rPr lang="pt-BR" sz="1000" dirty="0" err="1">
                <a:solidFill>
                  <a:schemeClr val="bg2">
                    <a:lumMod val="50000"/>
                  </a:schemeClr>
                </a:solidFill>
                <a:latin typeface="Panton Black" panose="00000A00000000000000" pitchFamily="2" charset="0"/>
              </a:rPr>
              <a:t>Rm</a:t>
            </a:r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 Black" panose="00000A00000000000000" pitchFamily="2" charset="0"/>
              </a:rPr>
              <a:t> 12.2</a:t>
            </a:r>
          </a:p>
          <a:p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" panose="00000500000000000000" pitchFamily="2" charset="0"/>
              </a:rPr>
              <a:t>A vontade de Deus sempre é perfeita</a:t>
            </a:r>
          </a:p>
          <a:p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 Black" panose="00000A00000000000000" pitchFamily="2" charset="0"/>
              </a:rPr>
              <a:t>Terça – </a:t>
            </a:r>
            <a:r>
              <a:rPr lang="pt-BR" sz="1000" dirty="0" err="1">
                <a:solidFill>
                  <a:schemeClr val="bg2">
                    <a:lumMod val="50000"/>
                  </a:schemeClr>
                </a:solidFill>
                <a:latin typeface="Panton Black" panose="00000A00000000000000" pitchFamily="2" charset="0"/>
              </a:rPr>
              <a:t>Gn</a:t>
            </a:r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 Black" panose="00000A00000000000000" pitchFamily="2" charset="0"/>
              </a:rPr>
              <a:t> 25.21</a:t>
            </a:r>
          </a:p>
          <a:p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" panose="00000500000000000000" pitchFamily="2" charset="0"/>
              </a:rPr>
              <a:t>Deus abre a madre da mulher estéril</a:t>
            </a:r>
          </a:p>
          <a:p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 Black" panose="00000A00000000000000" pitchFamily="2" charset="0"/>
              </a:rPr>
              <a:t>Quarta – </a:t>
            </a:r>
            <a:r>
              <a:rPr lang="pt-BR" sz="1000" dirty="0" err="1">
                <a:solidFill>
                  <a:schemeClr val="bg2">
                    <a:lumMod val="50000"/>
                  </a:schemeClr>
                </a:solidFill>
                <a:latin typeface="Panton Black" panose="00000A00000000000000" pitchFamily="2" charset="0"/>
              </a:rPr>
              <a:t>Sl</a:t>
            </a:r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 Black" panose="00000A00000000000000" pitchFamily="2" charset="0"/>
              </a:rPr>
              <a:t> 127.3-5</a:t>
            </a:r>
          </a:p>
          <a:p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" panose="00000500000000000000" pitchFamily="2" charset="0"/>
              </a:rPr>
              <a:t>Os filhos são herança de Deus para os pais</a:t>
            </a:r>
          </a:p>
          <a:p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 Black" panose="00000A00000000000000" pitchFamily="2" charset="0"/>
              </a:rPr>
              <a:t>Quinta – </a:t>
            </a:r>
            <a:r>
              <a:rPr lang="pt-BR" sz="1000" dirty="0" err="1">
                <a:solidFill>
                  <a:schemeClr val="bg2">
                    <a:lumMod val="50000"/>
                  </a:schemeClr>
                </a:solidFill>
                <a:latin typeface="Panton Black" panose="00000A00000000000000" pitchFamily="2" charset="0"/>
              </a:rPr>
              <a:t>Gn</a:t>
            </a:r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 Black" panose="00000A00000000000000" pitchFamily="2" charset="0"/>
              </a:rPr>
              <a:t> 49.3; cf. </a:t>
            </a:r>
            <a:r>
              <a:rPr lang="pt-BR" sz="1000" dirty="0" err="1">
                <a:solidFill>
                  <a:schemeClr val="bg2">
                    <a:lumMod val="50000"/>
                  </a:schemeClr>
                </a:solidFill>
                <a:latin typeface="Panton Black" panose="00000A00000000000000" pitchFamily="2" charset="0"/>
              </a:rPr>
              <a:t>Sl</a:t>
            </a:r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 Black" panose="00000A00000000000000" pitchFamily="2" charset="0"/>
              </a:rPr>
              <a:t> 78.51</a:t>
            </a:r>
          </a:p>
          <a:p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" panose="00000500000000000000" pitchFamily="2" charset="0"/>
              </a:rPr>
              <a:t>A primazia do filho primogênito na família</a:t>
            </a:r>
          </a:p>
          <a:p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 Black" panose="00000A00000000000000" pitchFamily="2" charset="0"/>
              </a:rPr>
              <a:t>Sexta – </a:t>
            </a:r>
            <a:r>
              <a:rPr lang="pt-BR" sz="1000" dirty="0" err="1">
                <a:solidFill>
                  <a:schemeClr val="bg2">
                    <a:lumMod val="50000"/>
                  </a:schemeClr>
                </a:solidFill>
                <a:latin typeface="Panton Black" panose="00000A00000000000000" pitchFamily="2" charset="0"/>
              </a:rPr>
              <a:t>Ef</a:t>
            </a:r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 Black" panose="00000A00000000000000" pitchFamily="2" charset="0"/>
              </a:rPr>
              <a:t> 6.1-3</a:t>
            </a:r>
          </a:p>
          <a:p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" panose="00000500000000000000" pitchFamily="2" charset="0"/>
              </a:rPr>
              <a:t>Os filhos devem honrar e obedecer a seus pais</a:t>
            </a:r>
          </a:p>
          <a:p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 Black" panose="00000A00000000000000" pitchFamily="2" charset="0"/>
              </a:rPr>
              <a:t>Sábado – </a:t>
            </a:r>
            <a:r>
              <a:rPr lang="pt-BR" sz="1000" dirty="0" err="1">
                <a:solidFill>
                  <a:schemeClr val="bg2">
                    <a:lumMod val="50000"/>
                  </a:schemeClr>
                </a:solidFill>
                <a:latin typeface="Panton Black" panose="00000A00000000000000" pitchFamily="2" charset="0"/>
              </a:rPr>
              <a:t>Ef</a:t>
            </a:r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 Black" panose="00000A00000000000000" pitchFamily="2" charset="0"/>
              </a:rPr>
              <a:t> 6.4</a:t>
            </a:r>
          </a:p>
          <a:p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" panose="00000500000000000000" pitchFamily="2" charset="0"/>
              </a:rPr>
              <a:t>Os pais não devem provocar  a ira aos filhos </a:t>
            </a: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EF200217-36BB-7C9E-5C5B-E1C749484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351" y="1780946"/>
            <a:ext cx="5251392" cy="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m 13" descr="Uma imagem contendo relógio, placar&#10;&#10;Descrição gerada automaticamente">
            <a:extLst>
              <a:ext uri="{FF2B5EF4-FFF2-40B4-BE49-F238E27FC236}">
                <a16:creationId xmlns:a16="http://schemas.microsoft.com/office/drawing/2014/main" id="{B1829035-FEC1-DA8E-8502-BB10499079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6080" y="1556003"/>
            <a:ext cx="920165" cy="646048"/>
          </a:xfrm>
          <a:prstGeom prst="rect">
            <a:avLst/>
          </a:prstGeom>
        </p:spPr>
      </p:pic>
      <p:pic>
        <p:nvPicPr>
          <p:cNvPr id="15" name="Imagem 14" descr="Uma imagem contendo desenho, placa&#10;&#10;Descrição gerada automaticamente">
            <a:extLst>
              <a:ext uri="{FF2B5EF4-FFF2-40B4-BE49-F238E27FC236}">
                <a16:creationId xmlns:a16="http://schemas.microsoft.com/office/drawing/2014/main" id="{9FA3CA15-F208-0C59-4AE2-808C66150C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5674" y="2287618"/>
            <a:ext cx="800975" cy="647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254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ecador Confesso: Todas Revistas EBD - 2º Trimestre 2023 em PDF">
            <a:extLst>
              <a:ext uri="{FF2B5EF4-FFF2-40B4-BE49-F238E27FC236}">
                <a16:creationId xmlns:a16="http://schemas.microsoft.com/office/drawing/2014/main" id="{35669013-B352-CEBF-B377-8131A2A8C8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44" b="28137"/>
          <a:stretch/>
        </p:blipFill>
        <p:spPr bwMode="auto">
          <a:xfrm>
            <a:off x="0" y="0"/>
            <a:ext cx="12192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038D596-6457-EDFC-B2E6-4093262027AD}"/>
              </a:ext>
            </a:extLst>
          </p:cNvPr>
          <p:cNvSpPr/>
          <p:nvPr/>
        </p:nvSpPr>
        <p:spPr>
          <a:xfrm>
            <a:off x="311523" y="457200"/>
            <a:ext cx="1909163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0409FB-5B30-4C95-B082-6FEFDD711F24}"/>
              </a:ext>
            </a:extLst>
          </p:cNvPr>
          <p:cNvSpPr txBox="1"/>
          <p:nvPr/>
        </p:nvSpPr>
        <p:spPr>
          <a:xfrm>
            <a:off x="623456" y="2459740"/>
            <a:ext cx="14448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2">
                    <a:lumMod val="50000"/>
                  </a:schemeClr>
                </a:solidFill>
                <a:latin typeface="Panton Bold" panose="00000800000000000000" pitchFamily="2" charset="0"/>
              </a:rPr>
              <a:t>“E amava Isaque a Esaú, porque a caça era do seu gosto, mas Rebeca amava a Jacó.” </a:t>
            </a:r>
          </a:p>
          <a:p>
            <a:pPr algn="ctr"/>
            <a:r>
              <a:rPr lang="pt-BR" sz="1600" dirty="0">
                <a:solidFill>
                  <a:schemeClr val="bg2">
                    <a:lumMod val="50000"/>
                  </a:schemeClr>
                </a:solidFill>
                <a:latin typeface="Panton Bold" panose="00000800000000000000" pitchFamily="2" charset="0"/>
              </a:rPr>
              <a:t>(</a:t>
            </a:r>
            <a:r>
              <a:rPr lang="pt-BR" sz="1600" dirty="0" err="1">
                <a:solidFill>
                  <a:schemeClr val="bg2">
                    <a:lumMod val="50000"/>
                  </a:schemeClr>
                </a:solidFill>
                <a:latin typeface="Panton Bold" panose="00000800000000000000" pitchFamily="2" charset="0"/>
              </a:rPr>
              <a:t>Gn</a:t>
            </a:r>
            <a:r>
              <a:rPr lang="pt-BR" sz="1600" dirty="0">
                <a:solidFill>
                  <a:schemeClr val="bg2">
                    <a:lumMod val="50000"/>
                  </a:schemeClr>
                </a:solidFill>
                <a:latin typeface="Panton Bold" panose="00000800000000000000" pitchFamily="2" charset="0"/>
              </a:rPr>
              <a:t> 25.28)</a:t>
            </a:r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523" y="663917"/>
            <a:ext cx="1909163" cy="1447942"/>
          </a:xfrm>
        </p:spPr>
        <p:txBody>
          <a:bodyPr>
            <a:normAutofit/>
          </a:bodyPr>
          <a:lstStyle/>
          <a:p>
            <a:r>
              <a:rPr lang="pt-BR" sz="24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TEXTO ÁUREO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CDF1B18-696E-E560-4AC0-EC3EB5FEC6AC}"/>
              </a:ext>
            </a:extLst>
          </p:cNvPr>
          <p:cNvSpPr/>
          <p:nvPr/>
        </p:nvSpPr>
        <p:spPr>
          <a:xfrm>
            <a:off x="2380217" y="457200"/>
            <a:ext cx="6071425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ítulo 15">
            <a:extLst>
              <a:ext uri="{FF2B5EF4-FFF2-40B4-BE49-F238E27FC236}">
                <a16:creationId xmlns:a16="http://schemas.microsoft.com/office/drawing/2014/main" id="{D1CF6B30-EC2A-E08C-2548-CDA09B446B66}"/>
              </a:ext>
            </a:extLst>
          </p:cNvPr>
          <p:cNvSpPr txBox="1">
            <a:spLocks/>
          </p:cNvSpPr>
          <p:nvPr/>
        </p:nvSpPr>
        <p:spPr>
          <a:xfrm>
            <a:off x="2380218" y="740953"/>
            <a:ext cx="6234546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VERDADE PRÁTICA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D0EC274-1820-31E0-0282-D178024D0BFB}"/>
              </a:ext>
            </a:extLst>
          </p:cNvPr>
          <p:cNvSpPr txBox="1"/>
          <p:nvPr/>
        </p:nvSpPr>
        <p:spPr>
          <a:xfrm>
            <a:off x="2532209" y="2569058"/>
            <a:ext cx="58135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Panton Bold" panose="00000800000000000000" pitchFamily="2" charset="0"/>
              </a:rPr>
              <a:t>A preferência de filhos dentro do lar gera divisão e promove o egoísmo na formação deles. 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17633F-74E9-DBE1-1D0A-949D986D8E2A}"/>
              </a:ext>
            </a:extLst>
          </p:cNvPr>
          <p:cNvSpPr/>
          <p:nvPr/>
        </p:nvSpPr>
        <p:spPr>
          <a:xfrm>
            <a:off x="8580563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ítulo 15">
            <a:extLst>
              <a:ext uri="{FF2B5EF4-FFF2-40B4-BE49-F238E27FC236}">
                <a16:creationId xmlns:a16="http://schemas.microsoft.com/office/drawing/2014/main" id="{A6EBC9A4-982D-927E-D29C-83163BCDD235}"/>
              </a:ext>
            </a:extLst>
          </p:cNvPr>
          <p:cNvSpPr txBox="1">
            <a:spLocks/>
          </p:cNvSpPr>
          <p:nvPr/>
        </p:nvSpPr>
        <p:spPr>
          <a:xfrm>
            <a:off x="8331201" y="740953"/>
            <a:ext cx="2061563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LEITURA DIÁRIA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BAADCA0-0665-3DC2-A843-BDC7AA509634}"/>
              </a:ext>
            </a:extLst>
          </p:cNvPr>
          <p:cNvSpPr txBox="1"/>
          <p:nvPr/>
        </p:nvSpPr>
        <p:spPr>
          <a:xfrm>
            <a:off x="8642724" y="2569058"/>
            <a:ext cx="148099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 Black" panose="00000A00000000000000" pitchFamily="2" charset="0"/>
              </a:rPr>
              <a:t>Segunda – </a:t>
            </a:r>
            <a:r>
              <a:rPr lang="pt-BR" sz="1000" dirty="0" err="1">
                <a:solidFill>
                  <a:schemeClr val="bg2">
                    <a:lumMod val="50000"/>
                  </a:schemeClr>
                </a:solidFill>
                <a:latin typeface="Panton Black" panose="00000A00000000000000" pitchFamily="2" charset="0"/>
              </a:rPr>
              <a:t>Rm</a:t>
            </a:r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 Black" panose="00000A00000000000000" pitchFamily="2" charset="0"/>
              </a:rPr>
              <a:t> 12.2</a:t>
            </a:r>
          </a:p>
          <a:p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" panose="00000500000000000000" pitchFamily="2" charset="0"/>
              </a:rPr>
              <a:t>A vontade de Deus sempre é perfeita</a:t>
            </a:r>
          </a:p>
          <a:p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 Black" panose="00000A00000000000000" pitchFamily="2" charset="0"/>
              </a:rPr>
              <a:t>Terça – </a:t>
            </a:r>
            <a:r>
              <a:rPr lang="pt-BR" sz="1000" dirty="0" err="1">
                <a:solidFill>
                  <a:schemeClr val="bg2">
                    <a:lumMod val="50000"/>
                  </a:schemeClr>
                </a:solidFill>
                <a:latin typeface="Panton Black" panose="00000A00000000000000" pitchFamily="2" charset="0"/>
              </a:rPr>
              <a:t>Gn</a:t>
            </a:r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 Black" panose="00000A00000000000000" pitchFamily="2" charset="0"/>
              </a:rPr>
              <a:t> 25.21</a:t>
            </a:r>
          </a:p>
          <a:p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" panose="00000500000000000000" pitchFamily="2" charset="0"/>
              </a:rPr>
              <a:t>Deus abre a madre da mulher estéril</a:t>
            </a:r>
          </a:p>
          <a:p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 Black" panose="00000A00000000000000" pitchFamily="2" charset="0"/>
              </a:rPr>
              <a:t>Quarta – </a:t>
            </a:r>
            <a:r>
              <a:rPr lang="pt-BR" sz="1000" dirty="0" err="1">
                <a:solidFill>
                  <a:schemeClr val="bg2">
                    <a:lumMod val="50000"/>
                  </a:schemeClr>
                </a:solidFill>
                <a:latin typeface="Panton Black" panose="00000A00000000000000" pitchFamily="2" charset="0"/>
              </a:rPr>
              <a:t>Sl</a:t>
            </a:r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 Black" panose="00000A00000000000000" pitchFamily="2" charset="0"/>
              </a:rPr>
              <a:t> 127.3-5</a:t>
            </a:r>
          </a:p>
          <a:p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" panose="00000500000000000000" pitchFamily="2" charset="0"/>
              </a:rPr>
              <a:t>Os filhos são herança de Deus para os pais</a:t>
            </a:r>
          </a:p>
          <a:p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 Black" panose="00000A00000000000000" pitchFamily="2" charset="0"/>
              </a:rPr>
              <a:t>Quinta – </a:t>
            </a:r>
            <a:r>
              <a:rPr lang="pt-BR" sz="1000" dirty="0" err="1">
                <a:solidFill>
                  <a:schemeClr val="bg2">
                    <a:lumMod val="50000"/>
                  </a:schemeClr>
                </a:solidFill>
                <a:latin typeface="Panton Black" panose="00000A00000000000000" pitchFamily="2" charset="0"/>
              </a:rPr>
              <a:t>Gn</a:t>
            </a:r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 Black" panose="00000A00000000000000" pitchFamily="2" charset="0"/>
              </a:rPr>
              <a:t> 49.3; cf. </a:t>
            </a:r>
            <a:r>
              <a:rPr lang="pt-BR" sz="1000" dirty="0" err="1">
                <a:solidFill>
                  <a:schemeClr val="bg2">
                    <a:lumMod val="50000"/>
                  </a:schemeClr>
                </a:solidFill>
                <a:latin typeface="Panton Black" panose="00000A00000000000000" pitchFamily="2" charset="0"/>
              </a:rPr>
              <a:t>Sl</a:t>
            </a:r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 Black" panose="00000A00000000000000" pitchFamily="2" charset="0"/>
              </a:rPr>
              <a:t> 78.51</a:t>
            </a:r>
          </a:p>
          <a:p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" panose="00000500000000000000" pitchFamily="2" charset="0"/>
              </a:rPr>
              <a:t>A primazia do filho primogênito na família</a:t>
            </a:r>
          </a:p>
          <a:p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 Black" panose="00000A00000000000000" pitchFamily="2" charset="0"/>
              </a:rPr>
              <a:t>Sexta – </a:t>
            </a:r>
            <a:r>
              <a:rPr lang="pt-BR" sz="1000" dirty="0" err="1">
                <a:solidFill>
                  <a:schemeClr val="bg2">
                    <a:lumMod val="50000"/>
                  </a:schemeClr>
                </a:solidFill>
                <a:latin typeface="Panton Black" panose="00000A00000000000000" pitchFamily="2" charset="0"/>
              </a:rPr>
              <a:t>Ef</a:t>
            </a:r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 Black" panose="00000A00000000000000" pitchFamily="2" charset="0"/>
              </a:rPr>
              <a:t> 6.1-3</a:t>
            </a:r>
          </a:p>
          <a:p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" panose="00000500000000000000" pitchFamily="2" charset="0"/>
              </a:rPr>
              <a:t>Os filhos devem honrar e obedecer a seus pais</a:t>
            </a:r>
          </a:p>
          <a:p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 Black" panose="00000A00000000000000" pitchFamily="2" charset="0"/>
              </a:rPr>
              <a:t>Sábado – </a:t>
            </a:r>
            <a:r>
              <a:rPr lang="pt-BR" sz="1000" dirty="0" err="1">
                <a:solidFill>
                  <a:schemeClr val="bg2">
                    <a:lumMod val="50000"/>
                  </a:schemeClr>
                </a:solidFill>
                <a:latin typeface="Panton Black" panose="00000A00000000000000" pitchFamily="2" charset="0"/>
              </a:rPr>
              <a:t>Ef</a:t>
            </a:r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 Black" panose="00000A00000000000000" pitchFamily="2" charset="0"/>
              </a:rPr>
              <a:t> 6.4</a:t>
            </a:r>
          </a:p>
          <a:p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" panose="00000500000000000000" pitchFamily="2" charset="0"/>
              </a:rPr>
              <a:t>Os pais não devem provocar  a ira aos filhos </a:t>
            </a: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56391723-6F1A-6A39-F8E5-14C7672E3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95" y="1835574"/>
            <a:ext cx="5251392" cy="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26B58D80-5EC4-20D4-DEFC-42350D8CFAB4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71116C10-A562-B8F4-E545-BDB7FEFA8696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accent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pic>
        <p:nvPicPr>
          <p:cNvPr id="17" name="Imagem 16" descr="Homem de terno e óculos&#10;&#10;Descrição gerada automaticamente">
            <a:extLst>
              <a:ext uri="{FF2B5EF4-FFF2-40B4-BE49-F238E27FC236}">
                <a16:creationId xmlns:a16="http://schemas.microsoft.com/office/drawing/2014/main" id="{5D554E7A-CD7A-BB68-4C96-4843BDEFBA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964" y="256168"/>
            <a:ext cx="969573" cy="969573"/>
          </a:xfrm>
          <a:prstGeom prst="rect">
            <a:avLst/>
          </a:prstGeom>
        </p:spPr>
      </p:pic>
      <p:pic>
        <p:nvPicPr>
          <p:cNvPr id="18" name="Imagem 17" descr="Uma imagem contendo relógio, placar&#10;&#10;Descrição gerada automaticamente">
            <a:extLst>
              <a:ext uri="{FF2B5EF4-FFF2-40B4-BE49-F238E27FC236}">
                <a16:creationId xmlns:a16="http://schemas.microsoft.com/office/drawing/2014/main" id="{FF6371AA-2EED-F9E7-FF7B-A612E619BE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6080" y="1556003"/>
            <a:ext cx="920165" cy="646048"/>
          </a:xfrm>
          <a:prstGeom prst="rect">
            <a:avLst/>
          </a:prstGeom>
        </p:spPr>
      </p:pic>
      <p:pic>
        <p:nvPicPr>
          <p:cNvPr id="19" name="Imagem 18" descr="Uma imagem contendo desenho, placa&#10;&#10;Descrição gerada automaticamente">
            <a:extLst>
              <a:ext uri="{FF2B5EF4-FFF2-40B4-BE49-F238E27FC236}">
                <a16:creationId xmlns:a16="http://schemas.microsoft.com/office/drawing/2014/main" id="{DCEE18EA-BF11-F880-FF5A-76A31C5558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5674" y="2287618"/>
            <a:ext cx="800975" cy="647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0916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ecador Confesso: Todas Revistas EBD - 2º Trimestre 2023 em PDF">
            <a:extLst>
              <a:ext uri="{FF2B5EF4-FFF2-40B4-BE49-F238E27FC236}">
                <a16:creationId xmlns:a16="http://schemas.microsoft.com/office/drawing/2014/main" id="{35669013-B352-CEBF-B377-8131A2A8C8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44" b="28137"/>
          <a:stretch/>
        </p:blipFill>
        <p:spPr bwMode="auto">
          <a:xfrm>
            <a:off x="0" y="0"/>
            <a:ext cx="12192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038D596-6457-EDFC-B2E6-4093262027AD}"/>
              </a:ext>
            </a:extLst>
          </p:cNvPr>
          <p:cNvSpPr/>
          <p:nvPr/>
        </p:nvSpPr>
        <p:spPr>
          <a:xfrm>
            <a:off x="311523" y="457200"/>
            <a:ext cx="1909163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0409FB-5B30-4C95-B082-6FEFDD711F24}"/>
              </a:ext>
            </a:extLst>
          </p:cNvPr>
          <p:cNvSpPr txBox="1"/>
          <p:nvPr/>
        </p:nvSpPr>
        <p:spPr>
          <a:xfrm>
            <a:off x="623456" y="2459740"/>
            <a:ext cx="14448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2">
                    <a:lumMod val="50000"/>
                  </a:schemeClr>
                </a:solidFill>
                <a:latin typeface="Panton Bold" panose="00000800000000000000" pitchFamily="2" charset="0"/>
              </a:rPr>
              <a:t>“E amava Isaque a Esaú, porque a caça era do seu gosto, mas Rebeca amava a Jacó.” </a:t>
            </a:r>
          </a:p>
          <a:p>
            <a:pPr algn="ctr"/>
            <a:r>
              <a:rPr lang="pt-BR" sz="1600" dirty="0">
                <a:solidFill>
                  <a:schemeClr val="bg2">
                    <a:lumMod val="50000"/>
                  </a:schemeClr>
                </a:solidFill>
                <a:latin typeface="Panton Bold" panose="00000800000000000000" pitchFamily="2" charset="0"/>
              </a:rPr>
              <a:t>(</a:t>
            </a:r>
            <a:r>
              <a:rPr lang="pt-BR" sz="1600" dirty="0" err="1">
                <a:solidFill>
                  <a:schemeClr val="bg2">
                    <a:lumMod val="50000"/>
                  </a:schemeClr>
                </a:solidFill>
                <a:latin typeface="Panton Bold" panose="00000800000000000000" pitchFamily="2" charset="0"/>
              </a:rPr>
              <a:t>Gn</a:t>
            </a:r>
            <a:r>
              <a:rPr lang="pt-BR" sz="1600" dirty="0">
                <a:solidFill>
                  <a:schemeClr val="bg2">
                    <a:lumMod val="50000"/>
                  </a:schemeClr>
                </a:solidFill>
                <a:latin typeface="Panton Bold" panose="00000800000000000000" pitchFamily="2" charset="0"/>
              </a:rPr>
              <a:t> 25.28)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17633F-74E9-DBE1-1D0A-949D986D8E2A}"/>
              </a:ext>
            </a:extLst>
          </p:cNvPr>
          <p:cNvSpPr/>
          <p:nvPr/>
        </p:nvSpPr>
        <p:spPr>
          <a:xfrm>
            <a:off x="4136582" y="457200"/>
            <a:ext cx="6093061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ítulo 15">
            <a:extLst>
              <a:ext uri="{FF2B5EF4-FFF2-40B4-BE49-F238E27FC236}">
                <a16:creationId xmlns:a16="http://schemas.microsoft.com/office/drawing/2014/main" id="{A6EBC9A4-982D-927E-D29C-83163BCDD235}"/>
              </a:ext>
            </a:extLst>
          </p:cNvPr>
          <p:cNvSpPr txBox="1">
            <a:spLocks/>
          </p:cNvSpPr>
          <p:nvPr/>
        </p:nvSpPr>
        <p:spPr>
          <a:xfrm>
            <a:off x="4202744" y="740953"/>
            <a:ext cx="6026900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LEITURA DIÁRIA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BAADCA0-0665-3DC2-A843-BDC7AA509634}"/>
              </a:ext>
            </a:extLst>
          </p:cNvPr>
          <p:cNvSpPr txBox="1"/>
          <p:nvPr/>
        </p:nvSpPr>
        <p:spPr>
          <a:xfrm>
            <a:off x="4202744" y="2569058"/>
            <a:ext cx="592097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latin typeface="Panton Black" panose="00000A00000000000000" pitchFamily="2" charset="0"/>
              </a:rPr>
              <a:t>Segunda – </a:t>
            </a:r>
            <a:r>
              <a:rPr lang="pt-BR" sz="1800" dirty="0" err="1">
                <a:latin typeface="Panton Black" panose="00000A00000000000000" pitchFamily="2" charset="0"/>
              </a:rPr>
              <a:t>Rm</a:t>
            </a:r>
            <a:r>
              <a:rPr lang="pt-BR" sz="1800" dirty="0">
                <a:latin typeface="Panton Black" panose="00000A00000000000000" pitchFamily="2" charset="0"/>
              </a:rPr>
              <a:t> 12.2</a:t>
            </a:r>
          </a:p>
          <a:p>
            <a:r>
              <a:rPr lang="pt-BR" sz="1800" dirty="0">
                <a:latin typeface="Panton" panose="00000500000000000000" pitchFamily="2" charset="0"/>
              </a:rPr>
              <a:t>A vontade de Deus sempre é perfeita</a:t>
            </a:r>
          </a:p>
          <a:p>
            <a:r>
              <a:rPr lang="pt-BR" sz="1800" dirty="0">
                <a:latin typeface="Panton Black" panose="00000A00000000000000" pitchFamily="2" charset="0"/>
              </a:rPr>
              <a:t>Terça – </a:t>
            </a:r>
            <a:r>
              <a:rPr lang="pt-BR" sz="1800" dirty="0" err="1">
                <a:latin typeface="Panton Black" panose="00000A00000000000000" pitchFamily="2" charset="0"/>
              </a:rPr>
              <a:t>Gn</a:t>
            </a:r>
            <a:r>
              <a:rPr lang="pt-BR" sz="1800" dirty="0">
                <a:latin typeface="Panton Black" panose="00000A00000000000000" pitchFamily="2" charset="0"/>
              </a:rPr>
              <a:t> 25.21</a:t>
            </a:r>
          </a:p>
          <a:p>
            <a:r>
              <a:rPr lang="pt-BR" sz="1800" dirty="0">
                <a:latin typeface="Panton" panose="00000500000000000000" pitchFamily="2" charset="0"/>
              </a:rPr>
              <a:t>Deus abre a madre da mulher estéril</a:t>
            </a:r>
          </a:p>
          <a:p>
            <a:r>
              <a:rPr lang="pt-BR" sz="1800" dirty="0">
                <a:latin typeface="Panton Black" panose="00000A00000000000000" pitchFamily="2" charset="0"/>
              </a:rPr>
              <a:t>Quarta – </a:t>
            </a:r>
            <a:r>
              <a:rPr lang="pt-BR" sz="1800" dirty="0" err="1">
                <a:latin typeface="Panton Black" panose="00000A00000000000000" pitchFamily="2" charset="0"/>
              </a:rPr>
              <a:t>Sl</a:t>
            </a:r>
            <a:r>
              <a:rPr lang="pt-BR" sz="1800" dirty="0">
                <a:latin typeface="Panton Black" panose="00000A00000000000000" pitchFamily="2" charset="0"/>
              </a:rPr>
              <a:t> 127.3-5</a:t>
            </a:r>
          </a:p>
          <a:p>
            <a:r>
              <a:rPr lang="pt-BR" sz="1800" dirty="0">
                <a:latin typeface="Panton" panose="00000500000000000000" pitchFamily="2" charset="0"/>
              </a:rPr>
              <a:t>Os filhos são herança de Deus para os pais</a:t>
            </a:r>
          </a:p>
          <a:p>
            <a:r>
              <a:rPr lang="pt-BR" sz="1800" dirty="0">
                <a:latin typeface="Panton Black" panose="00000A00000000000000" pitchFamily="2" charset="0"/>
              </a:rPr>
              <a:t>Quinta – </a:t>
            </a:r>
            <a:r>
              <a:rPr lang="pt-BR" sz="1800" dirty="0" err="1">
                <a:latin typeface="Panton Black" panose="00000A00000000000000" pitchFamily="2" charset="0"/>
              </a:rPr>
              <a:t>Gn</a:t>
            </a:r>
            <a:r>
              <a:rPr lang="pt-BR" sz="1800" dirty="0">
                <a:latin typeface="Panton Black" panose="00000A00000000000000" pitchFamily="2" charset="0"/>
              </a:rPr>
              <a:t> 49.3; cf. </a:t>
            </a:r>
            <a:r>
              <a:rPr lang="pt-BR" sz="1800" dirty="0" err="1">
                <a:latin typeface="Panton Black" panose="00000A00000000000000" pitchFamily="2" charset="0"/>
              </a:rPr>
              <a:t>Sl</a:t>
            </a:r>
            <a:r>
              <a:rPr lang="pt-BR" sz="1800" dirty="0">
                <a:latin typeface="Panton Black" panose="00000A00000000000000" pitchFamily="2" charset="0"/>
              </a:rPr>
              <a:t> 78.51</a:t>
            </a:r>
          </a:p>
          <a:p>
            <a:r>
              <a:rPr lang="pt-BR" sz="1800" dirty="0">
                <a:latin typeface="Panton" panose="00000500000000000000" pitchFamily="2" charset="0"/>
              </a:rPr>
              <a:t>A primazia do filho primogênito na família</a:t>
            </a:r>
          </a:p>
          <a:p>
            <a:r>
              <a:rPr lang="pt-BR" sz="1800" dirty="0">
                <a:latin typeface="Panton Black" panose="00000A00000000000000" pitchFamily="2" charset="0"/>
              </a:rPr>
              <a:t>Sexta – </a:t>
            </a:r>
            <a:r>
              <a:rPr lang="pt-BR" sz="1800" dirty="0" err="1">
                <a:latin typeface="Panton Black" panose="00000A00000000000000" pitchFamily="2" charset="0"/>
              </a:rPr>
              <a:t>Ef</a:t>
            </a:r>
            <a:r>
              <a:rPr lang="pt-BR" sz="1800" dirty="0">
                <a:latin typeface="Panton Black" panose="00000A00000000000000" pitchFamily="2" charset="0"/>
              </a:rPr>
              <a:t> 6.1-3</a:t>
            </a:r>
          </a:p>
          <a:p>
            <a:r>
              <a:rPr lang="pt-BR" sz="1800" dirty="0">
                <a:latin typeface="Panton" panose="00000500000000000000" pitchFamily="2" charset="0"/>
              </a:rPr>
              <a:t>Os filhos devem honrar e obedecer a seus pais</a:t>
            </a:r>
          </a:p>
          <a:p>
            <a:r>
              <a:rPr lang="pt-BR" sz="1800" dirty="0">
                <a:latin typeface="Panton Black" panose="00000A00000000000000" pitchFamily="2" charset="0"/>
              </a:rPr>
              <a:t>Sábado – </a:t>
            </a:r>
            <a:r>
              <a:rPr lang="pt-BR" sz="1800" dirty="0" err="1">
                <a:latin typeface="Panton Black" panose="00000A00000000000000" pitchFamily="2" charset="0"/>
              </a:rPr>
              <a:t>Ef</a:t>
            </a:r>
            <a:r>
              <a:rPr lang="pt-BR" sz="1800" dirty="0">
                <a:latin typeface="Panton Black" panose="00000A00000000000000" pitchFamily="2" charset="0"/>
              </a:rPr>
              <a:t> 6.4</a:t>
            </a:r>
          </a:p>
          <a:p>
            <a:r>
              <a:rPr lang="pt-BR" sz="1800" dirty="0">
                <a:latin typeface="Panton" panose="00000500000000000000" pitchFamily="2" charset="0"/>
              </a:rPr>
              <a:t>Os pais não devem provocar  a ira aos filhos 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32276D9F-3954-2639-2161-C2512719D8AE}"/>
              </a:ext>
            </a:extLst>
          </p:cNvPr>
          <p:cNvSpPr/>
          <p:nvPr/>
        </p:nvSpPr>
        <p:spPr>
          <a:xfrm>
            <a:off x="2354094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ítulo 15">
            <a:extLst>
              <a:ext uri="{FF2B5EF4-FFF2-40B4-BE49-F238E27FC236}">
                <a16:creationId xmlns:a16="http://schemas.microsoft.com/office/drawing/2014/main" id="{2950A969-E9E8-C987-2232-16D99A2F9E64}"/>
              </a:ext>
            </a:extLst>
          </p:cNvPr>
          <p:cNvSpPr txBox="1">
            <a:spLocks/>
          </p:cNvSpPr>
          <p:nvPr/>
        </p:nvSpPr>
        <p:spPr>
          <a:xfrm>
            <a:off x="2104732" y="740953"/>
            <a:ext cx="2061563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VERDADE PRÁTICA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656F61CB-3CF3-29B4-D336-094992C51700}"/>
              </a:ext>
            </a:extLst>
          </p:cNvPr>
          <p:cNvSpPr txBox="1"/>
          <p:nvPr/>
        </p:nvSpPr>
        <p:spPr>
          <a:xfrm>
            <a:off x="2416255" y="2569058"/>
            <a:ext cx="148099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2">
                    <a:lumMod val="50000"/>
                  </a:schemeClr>
                </a:solidFill>
                <a:latin typeface="Panton Bold" panose="00000800000000000000" pitchFamily="2" charset="0"/>
              </a:rPr>
              <a:t>A preferência de filhos dentro do lar gera divisão e promove o egoísmo na formação deles. 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F7BCB1C0-9541-155C-33AA-144BF2F27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514" y="1777004"/>
            <a:ext cx="5251392" cy="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5">
            <a:extLst>
              <a:ext uri="{FF2B5EF4-FFF2-40B4-BE49-F238E27FC236}">
                <a16:creationId xmlns:a16="http://schemas.microsoft.com/office/drawing/2014/main" id="{5054B53F-E311-A32F-9F47-8B7FC9071E44}"/>
              </a:ext>
            </a:extLst>
          </p:cNvPr>
          <p:cNvSpPr txBox="1">
            <a:spLocks/>
          </p:cNvSpPr>
          <p:nvPr/>
        </p:nvSpPr>
        <p:spPr>
          <a:xfrm>
            <a:off x="311523" y="663917"/>
            <a:ext cx="1909163" cy="14479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TEXTO ÁUREO</a:t>
            </a:r>
            <a:endParaRPr lang="pt-BR" sz="2400" dirty="0">
              <a:solidFill>
                <a:schemeClr val="tx2">
                  <a:lumMod val="40000"/>
                  <a:lumOff val="60000"/>
                </a:schemeClr>
              </a:solidFill>
              <a:latin typeface="Panton ExtraBold" panose="00000900000000000000" pitchFamily="50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A527871-2067-215F-F654-AF5CDF1D338F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FAB37EB-C540-DF02-10E9-8DFBAA851BB5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accent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pic>
        <p:nvPicPr>
          <p:cNvPr id="16" name="Imagem 15" descr="Homem de terno e óculos&#10;&#10;Descrição gerada automaticamente">
            <a:extLst>
              <a:ext uri="{FF2B5EF4-FFF2-40B4-BE49-F238E27FC236}">
                <a16:creationId xmlns:a16="http://schemas.microsoft.com/office/drawing/2014/main" id="{A2CE34EA-43D9-678B-9FE3-2FEFF2CF41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964" y="256168"/>
            <a:ext cx="969573" cy="969573"/>
          </a:xfrm>
          <a:prstGeom prst="rect">
            <a:avLst/>
          </a:prstGeom>
        </p:spPr>
      </p:pic>
      <p:pic>
        <p:nvPicPr>
          <p:cNvPr id="17" name="Imagem 16" descr="Uma imagem contendo relógio, placar&#10;&#10;Descrição gerada automaticamente">
            <a:extLst>
              <a:ext uri="{FF2B5EF4-FFF2-40B4-BE49-F238E27FC236}">
                <a16:creationId xmlns:a16="http://schemas.microsoft.com/office/drawing/2014/main" id="{D696240A-6E7E-C47C-56EB-B0DDC7B156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6080" y="1556003"/>
            <a:ext cx="920165" cy="646048"/>
          </a:xfrm>
          <a:prstGeom prst="rect">
            <a:avLst/>
          </a:prstGeom>
        </p:spPr>
      </p:pic>
      <p:pic>
        <p:nvPicPr>
          <p:cNvPr id="18" name="Imagem 17" descr="Uma imagem contendo desenho, placa&#10;&#10;Descrição gerada automaticamente">
            <a:extLst>
              <a:ext uri="{FF2B5EF4-FFF2-40B4-BE49-F238E27FC236}">
                <a16:creationId xmlns:a16="http://schemas.microsoft.com/office/drawing/2014/main" id="{BE9FE778-9C2D-6142-BE6B-5B22CE4D8B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5674" y="2287618"/>
            <a:ext cx="800975" cy="647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114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ecador Confesso: Todas Revistas EBD - 2º Trimestre 2023 em PDF">
            <a:extLst>
              <a:ext uri="{FF2B5EF4-FFF2-40B4-BE49-F238E27FC236}">
                <a16:creationId xmlns:a16="http://schemas.microsoft.com/office/drawing/2014/main" id="{35669013-B352-CEBF-B377-8131A2A8C8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44" b="28137"/>
          <a:stretch/>
        </p:blipFill>
        <p:spPr bwMode="auto">
          <a:xfrm>
            <a:off x="0" y="0"/>
            <a:ext cx="12192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038D596-6457-EDFC-B2E6-4093262027AD}"/>
              </a:ext>
            </a:extLst>
          </p:cNvPr>
          <p:cNvSpPr/>
          <p:nvPr/>
        </p:nvSpPr>
        <p:spPr>
          <a:xfrm>
            <a:off x="311523" y="457200"/>
            <a:ext cx="6241677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0409FB-5B30-4C95-B082-6FEFDD711F24}"/>
              </a:ext>
            </a:extLst>
          </p:cNvPr>
          <p:cNvSpPr txBox="1"/>
          <p:nvPr/>
        </p:nvSpPr>
        <p:spPr>
          <a:xfrm>
            <a:off x="623456" y="2459740"/>
            <a:ext cx="569421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 err="1">
                <a:latin typeface="Panton Bold" panose="00000800000000000000" pitchFamily="2" charset="0"/>
              </a:rPr>
              <a:t>Gn</a:t>
            </a:r>
            <a:r>
              <a:rPr lang="pt-BR" sz="2800" dirty="0">
                <a:latin typeface="Panton Bold" panose="00000800000000000000" pitchFamily="2" charset="0"/>
              </a:rPr>
              <a:t> 25:19 – E estas são as gerações de Isaque, filho de Abraão: Abraão gerou a Isaque;</a:t>
            </a:r>
          </a:p>
          <a:p>
            <a:pPr algn="ctr"/>
            <a:r>
              <a:rPr lang="pt-BR" sz="2800" dirty="0" err="1">
                <a:solidFill>
                  <a:schemeClr val="accent5">
                    <a:lumMod val="75000"/>
                  </a:schemeClr>
                </a:solidFill>
                <a:latin typeface="Panton Bold" panose="00000800000000000000" pitchFamily="2" charset="0"/>
              </a:rPr>
              <a:t>Gn</a:t>
            </a:r>
            <a:r>
              <a:rPr lang="pt-BR" sz="2800" dirty="0">
                <a:solidFill>
                  <a:schemeClr val="accent5">
                    <a:lumMod val="75000"/>
                  </a:schemeClr>
                </a:solidFill>
                <a:latin typeface="Panton Bold" panose="00000800000000000000" pitchFamily="2" charset="0"/>
              </a:rPr>
              <a:t> 25:20 – e era Isaque da idade de quarenta anos, quando tomou a Rebeca, filha de </a:t>
            </a:r>
            <a:r>
              <a:rPr lang="pt-BR" sz="2800" dirty="0" err="1">
                <a:solidFill>
                  <a:schemeClr val="accent5">
                    <a:lumMod val="75000"/>
                  </a:schemeClr>
                </a:solidFill>
                <a:latin typeface="Panton Bold" panose="00000800000000000000" pitchFamily="2" charset="0"/>
              </a:rPr>
              <a:t>Betuel</a:t>
            </a:r>
            <a:r>
              <a:rPr lang="pt-BR" sz="2800" dirty="0">
                <a:solidFill>
                  <a:schemeClr val="accent5">
                    <a:lumMod val="75000"/>
                  </a:schemeClr>
                </a:solidFill>
                <a:latin typeface="Panton Bold" panose="00000800000000000000" pitchFamily="2" charset="0"/>
              </a:rPr>
              <a:t>, arameu de </a:t>
            </a:r>
            <a:r>
              <a:rPr lang="pt-BR" sz="2800" dirty="0" err="1">
                <a:solidFill>
                  <a:schemeClr val="accent5">
                    <a:lumMod val="75000"/>
                  </a:schemeClr>
                </a:solidFill>
                <a:latin typeface="Panton Bold" panose="00000800000000000000" pitchFamily="2" charset="0"/>
              </a:rPr>
              <a:t>Padã-Arã</a:t>
            </a:r>
            <a:r>
              <a:rPr lang="pt-BR" sz="2800" dirty="0">
                <a:solidFill>
                  <a:schemeClr val="accent5">
                    <a:lumMod val="75000"/>
                  </a:schemeClr>
                </a:solidFill>
                <a:latin typeface="Panton Bold" panose="00000800000000000000" pitchFamily="2" charset="0"/>
              </a:rPr>
              <a:t>, irmã de Labão, arameu, por sua mulher.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EA6DBC3-BCDB-4F15-B05F-15F1A619ACEE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D0C8126-80AC-4F5B-A181-B9A50227970E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accent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pic>
        <p:nvPicPr>
          <p:cNvPr id="13" name="Imagem 12" descr="Homem de terno e óculos&#10;&#10;Descrição gerada automaticamente">
            <a:extLst>
              <a:ext uri="{FF2B5EF4-FFF2-40B4-BE49-F238E27FC236}">
                <a16:creationId xmlns:a16="http://schemas.microsoft.com/office/drawing/2014/main" id="{9D2CB5C5-E705-4F54-9620-32BF2A12F9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964" y="256168"/>
            <a:ext cx="969573" cy="969573"/>
          </a:xfrm>
          <a:prstGeom prst="rect">
            <a:avLst/>
          </a:prstGeom>
        </p:spPr>
      </p:pic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523" y="663917"/>
            <a:ext cx="6241677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LEITURA BÍBLICA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CDF1B18-696E-E560-4AC0-EC3EB5FEC6AC}"/>
              </a:ext>
            </a:extLst>
          </p:cNvPr>
          <p:cNvSpPr/>
          <p:nvPr/>
        </p:nvSpPr>
        <p:spPr>
          <a:xfrm>
            <a:off x="6802562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ítulo 15">
            <a:extLst>
              <a:ext uri="{FF2B5EF4-FFF2-40B4-BE49-F238E27FC236}">
                <a16:creationId xmlns:a16="http://schemas.microsoft.com/office/drawing/2014/main" id="{D1CF6B30-EC2A-E08C-2548-CDA09B446B66}"/>
              </a:ext>
            </a:extLst>
          </p:cNvPr>
          <p:cNvSpPr txBox="1">
            <a:spLocks/>
          </p:cNvSpPr>
          <p:nvPr/>
        </p:nvSpPr>
        <p:spPr>
          <a:xfrm>
            <a:off x="6553200" y="740953"/>
            <a:ext cx="2061563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LEITURA BÍBLICA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D0EC274-1820-31E0-0282-D178024D0BFB}"/>
              </a:ext>
            </a:extLst>
          </p:cNvPr>
          <p:cNvSpPr txBox="1"/>
          <p:nvPr/>
        </p:nvSpPr>
        <p:spPr>
          <a:xfrm>
            <a:off x="6864723" y="2569058"/>
            <a:ext cx="148099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 err="1">
                <a:solidFill>
                  <a:schemeClr val="bg2">
                    <a:lumMod val="50000"/>
                  </a:schemeClr>
                </a:solidFill>
                <a:latin typeface="Panton Bold" panose="00000800000000000000" pitchFamily="2" charset="0"/>
              </a:rPr>
              <a:t>Gn</a:t>
            </a:r>
            <a:r>
              <a:rPr lang="pt-BR" sz="1200" dirty="0">
                <a:solidFill>
                  <a:schemeClr val="bg2">
                    <a:lumMod val="50000"/>
                  </a:schemeClr>
                </a:solidFill>
                <a:latin typeface="Panton Bold" panose="00000800000000000000" pitchFamily="2" charset="0"/>
              </a:rPr>
              <a:t> 25:21 – E Isaque orou instantemente ao Senhor por sua mulher, porquanto era estéril; e o Senhor ouviu as suas orações, e Rebeca, sua mulher, concebeu.</a:t>
            </a:r>
          </a:p>
          <a:p>
            <a:pPr algn="ctr"/>
            <a:r>
              <a:rPr lang="pt-BR" sz="1200" dirty="0" err="1">
                <a:solidFill>
                  <a:schemeClr val="accent5">
                    <a:lumMod val="75000"/>
                  </a:schemeClr>
                </a:solidFill>
                <a:latin typeface="Panton Bold" panose="00000800000000000000" pitchFamily="2" charset="0"/>
              </a:rPr>
              <a:t>Gn</a:t>
            </a:r>
            <a:r>
              <a:rPr lang="pt-BR" sz="1200" dirty="0">
                <a:solidFill>
                  <a:schemeClr val="accent5">
                    <a:lumMod val="75000"/>
                  </a:schemeClr>
                </a:solidFill>
                <a:latin typeface="Panton Bold" panose="00000800000000000000" pitchFamily="2" charset="0"/>
              </a:rPr>
              <a:t> 25:22 – E os filhos lutavam dentro dela; então disse: Se assim é, por que sou eu assim? E foi-se a perguntar ao Senhor.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17633F-74E9-DBE1-1D0A-949D986D8E2A}"/>
              </a:ext>
            </a:extLst>
          </p:cNvPr>
          <p:cNvSpPr/>
          <p:nvPr/>
        </p:nvSpPr>
        <p:spPr>
          <a:xfrm>
            <a:off x="8580563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ítulo 15">
            <a:extLst>
              <a:ext uri="{FF2B5EF4-FFF2-40B4-BE49-F238E27FC236}">
                <a16:creationId xmlns:a16="http://schemas.microsoft.com/office/drawing/2014/main" id="{A6EBC9A4-982D-927E-D29C-83163BCDD235}"/>
              </a:ext>
            </a:extLst>
          </p:cNvPr>
          <p:cNvSpPr txBox="1">
            <a:spLocks/>
          </p:cNvSpPr>
          <p:nvPr/>
        </p:nvSpPr>
        <p:spPr>
          <a:xfrm>
            <a:off x="8331201" y="740953"/>
            <a:ext cx="2061563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LEITURA BÍBLICA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BAADCA0-0665-3DC2-A843-BDC7AA509634}"/>
              </a:ext>
            </a:extLst>
          </p:cNvPr>
          <p:cNvSpPr txBox="1"/>
          <p:nvPr/>
        </p:nvSpPr>
        <p:spPr>
          <a:xfrm>
            <a:off x="8642724" y="2569058"/>
            <a:ext cx="1480992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err="1">
                <a:solidFill>
                  <a:schemeClr val="bg2">
                    <a:lumMod val="50000"/>
                  </a:schemeClr>
                </a:solidFill>
                <a:latin typeface="Panton Bold" panose="00000800000000000000" pitchFamily="2" charset="0"/>
              </a:rPr>
              <a:t>Gn</a:t>
            </a:r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 Bold" panose="00000800000000000000" pitchFamily="2" charset="0"/>
              </a:rPr>
              <a:t> 25:23 – E o Senhor lhe disse: Duas nações há no teu ventre, e dois povos se dividirão das tuas entranhas: um povo será mais forte do que o outro povo, e o maior servirá ao menor.</a:t>
            </a:r>
          </a:p>
          <a:p>
            <a:pPr algn="ctr"/>
            <a:r>
              <a:rPr lang="pt-BR" sz="1000" dirty="0" err="1">
                <a:solidFill>
                  <a:schemeClr val="accent5">
                    <a:lumMod val="75000"/>
                  </a:schemeClr>
                </a:solidFill>
                <a:latin typeface="Panton Bold" panose="00000800000000000000" pitchFamily="2" charset="0"/>
              </a:rPr>
              <a:t>Gn</a:t>
            </a:r>
            <a:r>
              <a:rPr lang="pt-BR" sz="1000" dirty="0">
                <a:solidFill>
                  <a:schemeClr val="accent5">
                    <a:lumMod val="75000"/>
                  </a:schemeClr>
                </a:solidFill>
                <a:latin typeface="Panton Bold" panose="00000800000000000000" pitchFamily="2" charset="0"/>
              </a:rPr>
              <a:t> 25:24 – E, cumprindo-se os seus dias para dar à luz, eis gêmeos no seu ventre.</a:t>
            </a:r>
          </a:p>
          <a:p>
            <a:pPr algn="ctr"/>
            <a:r>
              <a:rPr lang="pt-BR" sz="1000" dirty="0" err="1">
                <a:solidFill>
                  <a:schemeClr val="bg2">
                    <a:lumMod val="50000"/>
                  </a:schemeClr>
                </a:solidFill>
                <a:latin typeface="Panton Bold" panose="00000800000000000000" pitchFamily="2" charset="0"/>
              </a:rPr>
              <a:t>Gn</a:t>
            </a:r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 Bold" panose="00000800000000000000" pitchFamily="2" charset="0"/>
              </a:rPr>
              <a:t> 25:25 – E saiu o primeiro, ruivo e todo como uma veste cabeluda; por isso, chamaram o seu nome Esaú. </a:t>
            </a: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EF200217-36BB-7C9E-5C5B-E1C749484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351" y="1780946"/>
            <a:ext cx="5251392" cy="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m 13" descr="Uma imagem contendo relógio, placar&#10;&#10;Descrição gerada automaticamente">
            <a:extLst>
              <a:ext uri="{FF2B5EF4-FFF2-40B4-BE49-F238E27FC236}">
                <a16:creationId xmlns:a16="http://schemas.microsoft.com/office/drawing/2014/main" id="{B1829035-FEC1-DA8E-8502-BB10499079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6080" y="1556003"/>
            <a:ext cx="920165" cy="646048"/>
          </a:xfrm>
          <a:prstGeom prst="rect">
            <a:avLst/>
          </a:prstGeom>
        </p:spPr>
      </p:pic>
      <p:pic>
        <p:nvPicPr>
          <p:cNvPr id="15" name="Imagem 14" descr="Uma imagem contendo desenho, placa&#10;&#10;Descrição gerada automaticamente">
            <a:extLst>
              <a:ext uri="{FF2B5EF4-FFF2-40B4-BE49-F238E27FC236}">
                <a16:creationId xmlns:a16="http://schemas.microsoft.com/office/drawing/2014/main" id="{9FA3CA15-F208-0C59-4AE2-808C66150C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5674" y="2287618"/>
            <a:ext cx="800975" cy="647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2664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ecador Confesso: Todas Revistas EBD - 2º Trimestre 2023 em PDF">
            <a:extLst>
              <a:ext uri="{FF2B5EF4-FFF2-40B4-BE49-F238E27FC236}">
                <a16:creationId xmlns:a16="http://schemas.microsoft.com/office/drawing/2014/main" id="{35669013-B352-CEBF-B377-8131A2A8C8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44" b="28137"/>
          <a:stretch/>
        </p:blipFill>
        <p:spPr bwMode="auto">
          <a:xfrm>
            <a:off x="0" y="0"/>
            <a:ext cx="12192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038D596-6457-EDFC-B2E6-4093262027AD}"/>
              </a:ext>
            </a:extLst>
          </p:cNvPr>
          <p:cNvSpPr/>
          <p:nvPr/>
        </p:nvSpPr>
        <p:spPr>
          <a:xfrm>
            <a:off x="311523" y="457200"/>
            <a:ext cx="1909163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0409FB-5B30-4C95-B082-6FEFDD711F24}"/>
              </a:ext>
            </a:extLst>
          </p:cNvPr>
          <p:cNvSpPr txBox="1"/>
          <p:nvPr/>
        </p:nvSpPr>
        <p:spPr>
          <a:xfrm>
            <a:off x="554181" y="2459740"/>
            <a:ext cx="14448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err="1">
                <a:solidFill>
                  <a:schemeClr val="bg2">
                    <a:lumMod val="50000"/>
                  </a:schemeClr>
                </a:solidFill>
                <a:latin typeface="Panton Bold" panose="00000800000000000000" pitchFamily="2" charset="0"/>
              </a:rPr>
              <a:t>Gn</a:t>
            </a:r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 Bold" panose="00000800000000000000" pitchFamily="2" charset="0"/>
              </a:rPr>
              <a:t> 25:19 – E estas são as gerações de Isaque, filho de Abraão: Abraão gerou a Isaque;</a:t>
            </a:r>
          </a:p>
          <a:p>
            <a:pPr algn="ctr"/>
            <a:r>
              <a:rPr lang="pt-BR" sz="1000" dirty="0" err="1">
                <a:solidFill>
                  <a:schemeClr val="accent5">
                    <a:lumMod val="75000"/>
                  </a:schemeClr>
                </a:solidFill>
                <a:latin typeface="Panton Bold" panose="00000800000000000000" pitchFamily="2" charset="0"/>
              </a:rPr>
              <a:t>Gn</a:t>
            </a:r>
            <a:r>
              <a:rPr lang="pt-BR" sz="1000" dirty="0">
                <a:solidFill>
                  <a:schemeClr val="accent5">
                    <a:lumMod val="75000"/>
                  </a:schemeClr>
                </a:solidFill>
                <a:latin typeface="Panton Bold" panose="00000800000000000000" pitchFamily="2" charset="0"/>
              </a:rPr>
              <a:t> 25:20 – e era Isaque da idade de quarenta anos, quando tomou a Rebeca, filha de </a:t>
            </a:r>
            <a:r>
              <a:rPr lang="pt-BR" sz="1000" dirty="0" err="1">
                <a:solidFill>
                  <a:schemeClr val="accent5">
                    <a:lumMod val="75000"/>
                  </a:schemeClr>
                </a:solidFill>
                <a:latin typeface="Panton Bold" panose="00000800000000000000" pitchFamily="2" charset="0"/>
              </a:rPr>
              <a:t>Betuel</a:t>
            </a:r>
            <a:r>
              <a:rPr lang="pt-BR" sz="1000" dirty="0">
                <a:solidFill>
                  <a:schemeClr val="accent5">
                    <a:lumMod val="75000"/>
                  </a:schemeClr>
                </a:solidFill>
                <a:latin typeface="Panton Bold" panose="00000800000000000000" pitchFamily="2" charset="0"/>
              </a:rPr>
              <a:t>, arameu de </a:t>
            </a:r>
            <a:r>
              <a:rPr lang="pt-BR" sz="1000" dirty="0" err="1">
                <a:solidFill>
                  <a:schemeClr val="accent5">
                    <a:lumMod val="75000"/>
                  </a:schemeClr>
                </a:solidFill>
                <a:latin typeface="Panton Bold" panose="00000800000000000000" pitchFamily="2" charset="0"/>
              </a:rPr>
              <a:t>Padã-Arã</a:t>
            </a:r>
            <a:r>
              <a:rPr lang="pt-BR" sz="1000" dirty="0">
                <a:solidFill>
                  <a:schemeClr val="accent5">
                    <a:lumMod val="75000"/>
                  </a:schemeClr>
                </a:solidFill>
                <a:latin typeface="Panton Bold" panose="00000800000000000000" pitchFamily="2" charset="0"/>
              </a:rPr>
              <a:t>, irmã de Labão, arameu, por sua mulher.</a:t>
            </a:r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523" y="663917"/>
            <a:ext cx="1909163" cy="1447942"/>
          </a:xfrm>
        </p:spPr>
        <p:txBody>
          <a:bodyPr>
            <a:normAutofit/>
          </a:bodyPr>
          <a:lstStyle/>
          <a:p>
            <a:r>
              <a:rPr lang="pt-BR" sz="24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LEITURA BÍBLICA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CDF1B18-696E-E560-4AC0-EC3EB5FEC6AC}"/>
              </a:ext>
            </a:extLst>
          </p:cNvPr>
          <p:cNvSpPr/>
          <p:nvPr/>
        </p:nvSpPr>
        <p:spPr>
          <a:xfrm>
            <a:off x="2380217" y="457200"/>
            <a:ext cx="6071425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ítulo 15">
            <a:extLst>
              <a:ext uri="{FF2B5EF4-FFF2-40B4-BE49-F238E27FC236}">
                <a16:creationId xmlns:a16="http://schemas.microsoft.com/office/drawing/2014/main" id="{D1CF6B30-EC2A-E08C-2548-CDA09B446B66}"/>
              </a:ext>
            </a:extLst>
          </p:cNvPr>
          <p:cNvSpPr txBox="1">
            <a:spLocks/>
          </p:cNvSpPr>
          <p:nvPr/>
        </p:nvSpPr>
        <p:spPr>
          <a:xfrm>
            <a:off x="2380218" y="740953"/>
            <a:ext cx="6234546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LEITURA BÍBLICA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D0EC274-1820-31E0-0282-D178024D0BFB}"/>
              </a:ext>
            </a:extLst>
          </p:cNvPr>
          <p:cNvSpPr txBox="1"/>
          <p:nvPr/>
        </p:nvSpPr>
        <p:spPr>
          <a:xfrm>
            <a:off x="2532209" y="2569058"/>
            <a:ext cx="581350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dirty="0" err="1">
                <a:latin typeface="Panton Bold" panose="00000800000000000000" pitchFamily="2" charset="0"/>
              </a:rPr>
              <a:t>Gn</a:t>
            </a:r>
            <a:r>
              <a:rPr lang="pt-BR" sz="2600" dirty="0">
                <a:latin typeface="Panton Bold" panose="00000800000000000000" pitchFamily="2" charset="0"/>
              </a:rPr>
              <a:t> 25:21 – E Isaque orou instantemente ao Senhor por sua mulher, porquanto era estéril; e o Senhor ouviu as suas orações, e Rebeca, sua mulher, concebeu.</a:t>
            </a:r>
          </a:p>
          <a:p>
            <a:pPr algn="ctr"/>
            <a:r>
              <a:rPr lang="pt-BR" sz="2600" dirty="0" err="1">
                <a:solidFill>
                  <a:schemeClr val="accent1"/>
                </a:solidFill>
                <a:latin typeface="Panton Bold" panose="00000800000000000000" pitchFamily="2" charset="0"/>
              </a:rPr>
              <a:t>Gn</a:t>
            </a:r>
            <a:r>
              <a:rPr lang="pt-BR" sz="2600" dirty="0">
                <a:solidFill>
                  <a:schemeClr val="accent1"/>
                </a:solidFill>
                <a:latin typeface="Panton Bold" panose="00000800000000000000" pitchFamily="2" charset="0"/>
              </a:rPr>
              <a:t> 25:22 – E os filhos lutavam dentro dela; então disse: Se assim é, por que sou eu assim? E foi-se a perguntar ao Senhor.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17633F-74E9-DBE1-1D0A-949D986D8E2A}"/>
              </a:ext>
            </a:extLst>
          </p:cNvPr>
          <p:cNvSpPr/>
          <p:nvPr/>
        </p:nvSpPr>
        <p:spPr>
          <a:xfrm>
            <a:off x="8580563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ítulo 15">
            <a:extLst>
              <a:ext uri="{FF2B5EF4-FFF2-40B4-BE49-F238E27FC236}">
                <a16:creationId xmlns:a16="http://schemas.microsoft.com/office/drawing/2014/main" id="{A6EBC9A4-982D-927E-D29C-83163BCDD235}"/>
              </a:ext>
            </a:extLst>
          </p:cNvPr>
          <p:cNvSpPr txBox="1">
            <a:spLocks/>
          </p:cNvSpPr>
          <p:nvPr/>
        </p:nvSpPr>
        <p:spPr>
          <a:xfrm>
            <a:off x="8331201" y="740953"/>
            <a:ext cx="2061563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LEITURA BÍBLICA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BAADCA0-0665-3DC2-A843-BDC7AA509634}"/>
              </a:ext>
            </a:extLst>
          </p:cNvPr>
          <p:cNvSpPr txBox="1"/>
          <p:nvPr/>
        </p:nvSpPr>
        <p:spPr>
          <a:xfrm>
            <a:off x="8642724" y="2569058"/>
            <a:ext cx="1480992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err="1">
                <a:solidFill>
                  <a:schemeClr val="bg2">
                    <a:lumMod val="50000"/>
                  </a:schemeClr>
                </a:solidFill>
                <a:latin typeface="Panton Bold" panose="00000800000000000000" pitchFamily="2" charset="0"/>
              </a:rPr>
              <a:t>Gn</a:t>
            </a:r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 Bold" panose="00000800000000000000" pitchFamily="2" charset="0"/>
              </a:rPr>
              <a:t> 25:23 – E o Senhor lhe disse: Duas nações há no teu ventre, e dois povos se dividirão das tuas entranhas: um povo será mais forte do que o outro povo, e o maior servirá ao menor.</a:t>
            </a:r>
          </a:p>
          <a:p>
            <a:pPr algn="ctr"/>
            <a:r>
              <a:rPr lang="pt-BR" sz="1000" dirty="0" err="1">
                <a:solidFill>
                  <a:schemeClr val="accent5">
                    <a:lumMod val="75000"/>
                  </a:schemeClr>
                </a:solidFill>
                <a:latin typeface="Panton Bold" panose="00000800000000000000" pitchFamily="2" charset="0"/>
              </a:rPr>
              <a:t>Gn</a:t>
            </a:r>
            <a:r>
              <a:rPr lang="pt-BR" sz="1000" dirty="0">
                <a:solidFill>
                  <a:schemeClr val="accent5">
                    <a:lumMod val="75000"/>
                  </a:schemeClr>
                </a:solidFill>
                <a:latin typeface="Panton Bold" panose="00000800000000000000" pitchFamily="2" charset="0"/>
              </a:rPr>
              <a:t> 25:24 – E, cumprindo-se os seus dias para dar à luz, eis gêmeos no seu ventre.</a:t>
            </a:r>
          </a:p>
          <a:p>
            <a:pPr algn="ctr"/>
            <a:r>
              <a:rPr lang="pt-BR" sz="1000" dirty="0" err="1">
                <a:solidFill>
                  <a:schemeClr val="bg2">
                    <a:lumMod val="50000"/>
                  </a:schemeClr>
                </a:solidFill>
                <a:latin typeface="Panton Bold" panose="00000800000000000000" pitchFamily="2" charset="0"/>
              </a:rPr>
              <a:t>Gn</a:t>
            </a:r>
            <a:r>
              <a:rPr lang="pt-BR" sz="1000" dirty="0">
                <a:solidFill>
                  <a:schemeClr val="bg2">
                    <a:lumMod val="50000"/>
                  </a:schemeClr>
                </a:solidFill>
                <a:latin typeface="Panton Bold" panose="00000800000000000000" pitchFamily="2" charset="0"/>
              </a:rPr>
              <a:t> 25:25 – E saiu o primeiro, ruivo e todo como uma veste cabeluda; por isso, chamaram o seu nome Esaú. </a:t>
            </a: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56391723-6F1A-6A39-F8E5-14C7672E3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95" y="1835574"/>
            <a:ext cx="5251392" cy="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1E4FE415-B707-86D5-EEE6-F64BD87BC429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725EE390-FE1E-EF79-390A-31A7A1C4CD0B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accent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pic>
        <p:nvPicPr>
          <p:cNvPr id="17" name="Imagem 16" descr="Homem de terno e óculos&#10;&#10;Descrição gerada automaticamente">
            <a:extLst>
              <a:ext uri="{FF2B5EF4-FFF2-40B4-BE49-F238E27FC236}">
                <a16:creationId xmlns:a16="http://schemas.microsoft.com/office/drawing/2014/main" id="{9DED5532-DFEF-2EFB-787A-87FAE32A48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964" y="256168"/>
            <a:ext cx="969573" cy="969573"/>
          </a:xfrm>
          <a:prstGeom prst="rect">
            <a:avLst/>
          </a:prstGeom>
        </p:spPr>
      </p:pic>
      <p:pic>
        <p:nvPicPr>
          <p:cNvPr id="18" name="Imagem 17" descr="Uma imagem contendo relógio, placar&#10;&#10;Descrição gerada automaticamente">
            <a:extLst>
              <a:ext uri="{FF2B5EF4-FFF2-40B4-BE49-F238E27FC236}">
                <a16:creationId xmlns:a16="http://schemas.microsoft.com/office/drawing/2014/main" id="{832F9F22-227D-5377-5C1B-0E44FF063E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6080" y="1556003"/>
            <a:ext cx="920165" cy="646048"/>
          </a:xfrm>
          <a:prstGeom prst="rect">
            <a:avLst/>
          </a:prstGeom>
        </p:spPr>
      </p:pic>
      <p:pic>
        <p:nvPicPr>
          <p:cNvPr id="19" name="Imagem 18" descr="Uma imagem contendo desenho, placa&#10;&#10;Descrição gerada automaticamente">
            <a:extLst>
              <a:ext uri="{FF2B5EF4-FFF2-40B4-BE49-F238E27FC236}">
                <a16:creationId xmlns:a16="http://schemas.microsoft.com/office/drawing/2014/main" id="{57DFC635-ABF9-FADF-D9B4-7AE308662E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5674" y="2287618"/>
            <a:ext cx="800975" cy="647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1136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ecador Confesso: Todas Revistas EBD - 2º Trimestre 2023 em PDF">
            <a:extLst>
              <a:ext uri="{FF2B5EF4-FFF2-40B4-BE49-F238E27FC236}">
                <a16:creationId xmlns:a16="http://schemas.microsoft.com/office/drawing/2014/main" id="{35669013-B352-CEBF-B377-8131A2A8C8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44" b="28137"/>
          <a:stretch/>
        </p:blipFill>
        <p:spPr bwMode="auto">
          <a:xfrm>
            <a:off x="0" y="0"/>
            <a:ext cx="12192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038D596-6457-EDFC-B2E6-4093262027AD}"/>
              </a:ext>
            </a:extLst>
          </p:cNvPr>
          <p:cNvSpPr/>
          <p:nvPr/>
        </p:nvSpPr>
        <p:spPr>
          <a:xfrm>
            <a:off x="311523" y="457200"/>
            <a:ext cx="1909163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0409FB-5B30-4C95-B082-6FEFDD711F24}"/>
              </a:ext>
            </a:extLst>
          </p:cNvPr>
          <p:cNvSpPr txBox="1"/>
          <p:nvPr/>
        </p:nvSpPr>
        <p:spPr>
          <a:xfrm>
            <a:off x="623456" y="2459740"/>
            <a:ext cx="1444828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 err="1">
                <a:solidFill>
                  <a:schemeClr val="bg2">
                    <a:lumMod val="50000"/>
                  </a:schemeClr>
                </a:solidFill>
                <a:latin typeface="Panton Bold" panose="00000800000000000000" pitchFamily="2" charset="0"/>
              </a:rPr>
              <a:t>Gn</a:t>
            </a: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Panton Bold" panose="00000800000000000000" pitchFamily="2" charset="0"/>
              </a:rPr>
              <a:t> 25:19 – E estas são as gerações de Isaque, filho de Abraão: Abraão gerou a Isaque;</a:t>
            </a:r>
          </a:p>
          <a:p>
            <a:pPr algn="ctr"/>
            <a:r>
              <a:rPr lang="pt-BR" sz="1400" dirty="0" err="1">
                <a:solidFill>
                  <a:schemeClr val="accent5">
                    <a:lumMod val="75000"/>
                  </a:schemeClr>
                </a:solidFill>
                <a:latin typeface="Panton Bold" panose="00000800000000000000" pitchFamily="2" charset="0"/>
              </a:rPr>
              <a:t>Gn</a:t>
            </a:r>
            <a:r>
              <a:rPr lang="pt-BR" sz="1400" dirty="0">
                <a:solidFill>
                  <a:schemeClr val="accent5">
                    <a:lumMod val="75000"/>
                  </a:schemeClr>
                </a:solidFill>
                <a:latin typeface="Panton Bold" panose="00000800000000000000" pitchFamily="2" charset="0"/>
              </a:rPr>
              <a:t> 25:20 – e era Isaque da idade de quarenta anos, quando tomou a Rebeca, filha de </a:t>
            </a:r>
            <a:r>
              <a:rPr lang="pt-BR" sz="1400" dirty="0" err="1">
                <a:solidFill>
                  <a:schemeClr val="accent5">
                    <a:lumMod val="75000"/>
                  </a:schemeClr>
                </a:solidFill>
                <a:latin typeface="Panton Bold" panose="00000800000000000000" pitchFamily="2" charset="0"/>
              </a:rPr>
              <a:t>Betuel</a:t>
            </a:r>
            <a:r>
              <a:rPr lang="pt-BR" sz="1400" dirty="0">
                <a:solidFill>
                  <a:schemeClr val="accent5">
                    <a:lumMod val="75000"/>
                  </a:schemeClr>
                </a:solidFill>
                <a:latin typeface="Panton Bold" panose="00000800000000000000" pitchFamily="2" charset="0"/>
              </a:rPr>
              <a:t>, arameu de </a:t>
            </a:r>
            <a:r>
              <a:rPr lang="pt-BR" sz="1400" dirty="0" err="1">
                <a:solidFill>
                  <a:schemeClr val="accent5">
                    <a:lumMod val="75000"/>
                  </a:schemeClr>
                </a:solidFill>
                <a:latin typeface="Panton Bold" panose="00000800000000000000" pitchFamily="2" charset="0"/>
              </a:rPr>
              <a:t>Padã-Arã</a:t>
            </a:r>
            <a:r>
              <a:rPr lang="pt-BR" sz="1400" dirty="0">
                <a:solidFill>
                  <a:schemeClr val="accent5">
                    <a:lumMod val="75000"/>
                  </a:schemeClr>
                </a:solidFill>
                <a:latin typeface="Panton Bold" panose="00000800000000000000" pitchFamily="2" charset="0"/>
              </a:rPr>
              <a:t>, irmã de Labão, arameu, por sua mulher.</a:t>
            </a:r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523" y="663917"/>
            <a:ext cx="1909163" cy="1447942"/>
          </a:xfrm>
        </p:spPr>
        <p:txBody>
          <a:bodyPr>
            <a:normAutofit/>
          </a:bodyPr>
          <a:lstStyle/>
          <a:p>
            <a:r>
              <a:rPr lang="pt-BR" sz="24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LEITURA BÍBLICA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17633F-74E9-DBE1-1D0A-949D986D8E2A}"/>
              </a:ext>
            </a:extLst>
          </p:cNvPr>
          <p:cNvSpPr/>
          <p:nvPr/>
        </p:nvSpPr>
        <p:spPr>
          <a:xfrm>
            <a:off x="4136582" y="457200"/>
            <a:ext cx="6093061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ítulo 15">
            <a:extLst>
              <a:ext uri="{FF2B5EF4-FFF2-40B4-BE49-F238E27FC236}">
                <a16:creationId xmlns:a16="http://schemas.microsoft.com/office/drawing/2014/main" id="{A6EBC9A4-982D-927E-D29C-83163BCDD235}"/>
              </a:ext>
            </a:extLst>
          </p:cNvPr>
          <p:cNvSpPr txBox="1">
            <a:spLocks/>
          </p:cNvSpPr>
          <p:nvPr/>
        </p:nvSpPr>
        <p:spPr>
          <a:xfrm>
            <a:off x="4202744" y="740953"/>
            <a:ext cx="6026900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LEITURA BÍBLICA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BAADCA0-0665-3DC2-A843-BDC7AA509634}"/>
              </a:ext>
            </a:extLst>
          </p:cNvPr>
          <p:cNvSpPr txBox="1"/>
          <p:nvPr/>
        </p:nvSpPr>
        <p:spPr>
          <a:xfrm>
            <a:off x="4202744" y="2569058"/>
            <a:ext cx="592097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err="1">
                <a:latin typeface="Panton Bold" panose="00000800000000000000" pitchFamily="2" charset="0"/>
              </a:rPr>
              <a:t>Gn</a:t>
            </a:r>
            <a:r>
              <a:rPr lang="pt-BR" sz="2400" dirty="0">
                <a:latin typeface="Panton Bold" panose="00000800000000000000" pitchFamily="2" charset="0"/>
              </a:rPr>
              <a:t> 25:23 – E o Senhor lhe disse: Duas nações há no teu ventre, e dois povos se dividirão das tuas entranhas: um povo será mais forte do que o outro povo, e o maior servirá ao menor.</a:t>
            </a:r>
          </a:p>
          <a:p>
            <a:pPr algn="ctr"/>
            <a:r>
              <a:rPr lang="pt-BR" sz="2400" dirty="0" err="1">
                <a:solidFill>
                  <a:schemeClr val="accent1"/>
                </a:solidFill>
                <a:latin typeface="Panton Bold" panose="00000800000000000000" pitchFamily="2" charset="0"/>
              </a:rPr>
              <a:t>Gn</a:t>
            </a:r>
            <a:r>
              <a:rPr lang="pt-BR" sz="2400" dirty="0">
                <a:solidFill>
                  <a:schemeClr val="accent1"/>
                </a:solidFill>
                <a:latin typeface="Panton Bold" panose="00000800000000000000" pitchFamily="2" charset="0"/>
              </a:rPr>
              <a:t> 25:24 – E, cumprindo-se os seus dias para dar à luz, eis gêmeos no seu ventre.</a:t>
            </a:r>
          </a:p>
          <a:p>
            <a:pPr algn="ctr"/>
            <a:r>
              <a:rPr lang="pt-BR" sz="2400" dirty="0" err="1">
                <a:latin typeface="Panton Bold" panose="00000800000000000000" pitchFamily="2" charset="0"/>
              </a:rPr>
              <a:t>Gn</a:t>
            </a:r>
            <a:r>
              <a:rPr lang="pt-BR" sz="2400" dirty="0">
                <a:latin typeface="Panton Bold" panose="00000800000000000000" pitchFamily="2" charset="0"/>
              </a:rPr>
              <a:t> 25:25 – E saiu o primeiro, ruivo e todo como uma veste cabeluda; por isso, chamaram o seu nome Esaú. 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32276D9F-3954-2639-2161-C2512719D8AE}"/>
              </a:ext>
            </a:extLst>
          </p:cNvPr>
          <p:cNvSpPr/>
          <p:nvPr/>
        </p:nvSpPr>
        <p:spPr>
          <a:xfrm>
            <a:off x="2354094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ítulo 15">
            <a:extLst>
              <a:ext uri="{FF2B5EF4-FFF2-40B4-BE49-F238E27FC236}">
                <a16:creationId xmlns:a16="http://schemas.microsoft.com/office/drawing/2014/main" id="{2950A969-E9E8-C987-2232-16D99A2F9E64}"/>
              </a:ext>
            </a:extLst>
          </p:cNvPr>
          <p:cNvSpPr txBox="1">
            <a:spLocks/>
          </p:cNvSpPr>
          <p:nvPr/>
        </p:nvSpPr>
        <p:spPr>
          <a:xfrm>
            <a:off x="2104732" y="740953"/>
            <a:ext cx="2061563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LEITURA BÍBLICA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656F61CB-3CF3-29B4-D336-094992C51700}"/>
              </a:ext>
            </a:extLst>
          </p:cNvPr>
          <p:cNvSpPr txBox="1"/>
          <p:nvPr/>
        </p:nvSpPr>
        <p:spPr>
          <a:xfrm>
            <a:off x="2416255" y="2569058"/>
            <a:ext cx="148099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 err="1">
                <a:solidFill>
                  <a:schemeClr val="bg2">
                    <a:lumMod val="50000"/>
                  </a:schemeClr>
                </a:solidFill>
                <a:latin typeface="Panton Bold" panose="00000800000000000000" pitchFamily="2" charset="0"/>
              </a:rPr>
              <a:t>Gn</a:t>
            </a:r>
            <a:r>
              <a:rPr lang="pt-BR" sz="1200" dirty="0">
                <a:solidFill>
                  <a:schemeClr val="bg2">
                    <a:lumMod val="50000"/>
                  </a:schemeClr>
                </a:solidFill>
                <a:latin typeface="Panton Bold" panose="00000800000000000000" pitchFamily="2" charset="0"/>
              </a:rPr>
              <a:t> 25:21 – E Isaque orou instantemente ao Senhor por sua mulher, porquanto era estéril; e o Senhor ouviu as suas orações, e Rebeca, sua mulher, concebeu.</a:t>
            </a:r>
          </a:p>
          <a:p>
            <a:pPr algn="ctr"/>
            <a:r>
              <a:rPr lang="pt-BR" sz="1200" dirty="0" err="1">
                <a:solidFill>
                  <a:schemeClr val="accent5">
                    <a:lumMod val="75000"/>
                  </a:schemeClr>
                </a:solidFill>
                <a:latin typeface="Panton Bold" panose="00000800000000000000" pitchFamily="2" charset="0"/>
              </a:rPr>
              <a:t>Gn</a:t>
            </a:r>
            <a:r>
              <a:rPr lang="pt-BR" sz="1200" dirty="0">
                <a:solidFill>
                  <a:schemeClr val="accent5">
                    <a:lumMod val="75000"/>
                  </a:schemeClr>
                </a:solidFill>
                <a:latin typeface="Panton Bold" panose="00000800000000000000" pitchFamily="2" charset="0"/>
              </a:rPr>
              <a:t> 25:22 – E os filhos lutavam dentro dela; então disse: Se assim é, por que sou eu assim? E foi-se a perguntar ao Senhor.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F7BCB1C0-9541-155C-33AA-144BF2F27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514" y="1777004"/>
            <a:ext cx="5251392" cy="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BEF7F660-280E-E29D-99C1-F9595892CC20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03D6549-510F-EA0C-0D96-F738CE4B4470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accent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pic>
        <p:nvPicPr>
          <p:cNvPr id="6" name="Imagem 5" descr="Homem de terno e óculos&#10;&#10;Descrição gerada automaticamente">
            <a:extLst>
              <a:ext uri="{FF2B5EF4-FFF2-40B4-BE49-F238E27FC236}">
                <a16:creationId xmlns:a16="http://schemas.microsoft.com/office/drawing/2014/main" id="{459CE24F-C37D-8EBD-C8DC-95B21C1D52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964" y="256168"/>
            <a:ext cx="969573" cy="969573"/>
          </a:xfrm>
          <a:prstGeom prst="rect">
            <a:avLst/>
          </a:prstGeom>
        </p:spPr>
      </p:pic>
      <p:pic>
        <p:nvPicPr>
          <p:cNvPr id="17" name="Imagem 16" descr="Uma imagem contendo relógio, placar&#10;&#10;Descrição gerada automaticamente">
            <a:extLst>
              <a:ext uri="{FF2B5EF4-FFF2-40B4-BE49-F238E27FC236}">
                <a16:creationId xmlns:a16="http://schemas.microsoft.com/office/drawing/2014/main" id="{45414740-A117-3F84-2B45-DA8116A344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6080" y="1556003"/>
            <a:ext cx="920165" cy="646048"/>
          </a:xfrm>
          <a:prstGeom prst="rect">
            <a:avLst/>
          </a:prstGeom>
        </p:spPr>
      </p:pic>
      <p:pic>
        <p:nvPicPr>
          <p:cNvPr id="18" name="Imagem 17" descr="Uma imagem contendo desenho, placa&#10;&#10;Descrição gerada automaticamente">
            <a:extLst>
              <a:ext uri="{FF2B5EF4-FFF2-40B4-BE49-F238E27FC236}">
                <a16:creationId xmlns:a16="http://schemas.microsoft.com/office/drawing/2014/main" id="{14AEF0ED-9A13-B101-45E5-532031A671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5674" y="2287618"/>
            <a:ext cx="800975" cy="647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8497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ecador Confesso: Todas Revistas EBD - 2º Trimestre 2023 em PDF">
            <a:extLst>
              <a:ext uri="{FF2B5EF4-FFF2-40B4-BE49-F238E27FC236}">
                <a16:creationId xmlns:a16="http://schemas.microsoft.com/office/drawing/2014/main" id="{35669013-B352-CEBF-B377-8131A2A8C8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44" b="28137"/>
          <a:stretch/>
        </p:blipFill>
        <p:spPr bwMode="auto">
          <a:xfrm>
            <a:off x="0" y="0"/>
            <a:ext cx="12192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038D596-6457-EDFC-B2E6-4093262027AD}"/>
              </a:ext>
            </a:extLst>
          </p:cNvPr>
          <p:cNvSpPr/>
          <p:nvPr/>
        </p:nvSpPr>
        <p:spPr>
          <a:xfrm>
            <a:off x="311523" y="457200"/>
            <a:ext cx="1909163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0409FB-5B30-4C95-B082-6FEFDD711F24}"/>
              </a:ext>
            </a:extLst>
          </p:cNvPr>
          <p:cNvSpPr txBox="1"/>
          <p:nvPr/>
        </p:nvSpPr>
        <p:spPr>
          <a:xfrm>
            <a:off x="623456" y="2459740"/>
            <a:ext cx="144482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 err="1">
                <a:solidFill>
                  <a:schemeClr val="bg2">
                    <a:lumMod val="50000"/>
                  </a:schemeClr>
                </a:solidFill>
                <a:latin typeface="Panton Bold" panose="00000800000000000000" pitchFamily="2" charset="0"/>
              </a:rPr>
              <a:t>Gn</a:t>
            </a:r>
            <a:r>
              <a:rPr lang="pt-BR" sz="1200" dirty="0">
                <a:solidFill>
                  <a:schemeClr val="bg2">
                    <a:lumMod val="50000"/>
                  </a:schemeClr>
                </a:solidFill>
                <a:latin typeface="Panton Bold" panose="00000800000000000000" pitchFamily="2" charset="0"/>
              </a:rPr>
              <a:t> 25:21 – E Isaque orou instantemente ao Senhor por sua mulher, porquanto era estéril; e o Senhor ouviu as suas orações, e Rebeca, sua mulher, concebeu.</a:t>
            </a:r>
          </a:p>
          <a:p>
            <a:pPr algn="ctr"/>
            <a:r>
              <a:rPr lang="pt-BR" sz="1200" dirty="0" err="1">
                <a:solidFill>
                  <a:schemeClr val="accent5">
                    <a:lumMod val="75000"/>
                  </a:schemeClr>
                </a:solidFill>
                <a:latin typeface="Panton Bold" panose="00000800000000000000" pitchFamily="2" charset="0"/>
              </a:rPr>
              <a:t>Gn</a:t>
            </a:r>
            <a:r>
              <a:rPr lang="pt-BR" sz="1200" dirty="0">
                <a:solidFill>
                  <a:schemeClr val="accent5">
                    <a:lumMod val="75000"/>
                  </a:schemeClr>
                </a:solidFill>
                <a:latin typeface="Panton Bold" panose="00000800000000000000" pitchFamily="2" charset="0"/>
              </a:rPr>
              <a:t> 25:22 – E os filhos lutavam dentro dela; então disse: Se assim é, por que sou eu assim? E foi-se a perguntar ao Senhor.</a:t>
            </a:r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523" y="663917"/>
            <a:ext cx="1909163" cy="1447942"/>
          </a:xfrm>
        </p:spPr>
        <p:txBody>
          <a:bodyPr>
            <a:normAutofit/>
          </a:bodyPr>
          <a:lstStyle/>
          <a:p>
            <a:r>
              <a:rPr lang="pt-BR" sz="24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LEITURA BÍBLICA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17633F-74E9-DBE1-1D0A-949D986D8E2A}"/>
              </a:ext>
            </a:extLst>
          </p:cNvPr>
          <p:cNvSpPr/>
          <p:nvPr/>
        </p:nvSpPr>
        <p:spPr>
          <a:xfrm>
            <a:off x="4136582" y="457200"/>
            <a:ext cx="6093061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ítulo 15">
            <a:extLst>
              <a:ext uri="{FF2B5EF4-FFF2-40B4-BE49-F238E27FC236}">
                <a16:creationId xmlns:a16="http://schemas.microsoft.com/office/drawing/2014/main" id="{A6EBC9A4-982D-927E-D29C-83163BCDD235}"/>
              </a:ext>
            </a:extLst>
          </p:cNvPr>
          <p:cNvSpPr txBox="1">
            <a:spLocks/>
          </p:cNvSpPr>
          <p:nvPr/>
        </p:nvSpPr>
        <p:spPr>
          <a:xfrm>
            <a:off x="4202744" y="740953"/>
            <a:ext cx="6026900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LEITURA BÍBLICA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BAADCA0-0665-3DC2-A843-BDC7AA509634}"/>
              </a:ext>
            </a:extLst>
          </p:cNvPr>
          <p:cNvSpPr txBox="1"/>
          <p:nvPr/>
        </p:nvSpPr>
        <p:spPr>
          <a:xfrm>
            <a:off x="4202744" y="2569058"/>
            <a:ext cx="592097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>
                <a:latin typeface="Panton Bold" panose="00000800000000000000" pitchFamily="2" charset="0"/>
              </a:rPr>
              <a:t>26 – E, depois, saiu o seu irmão, agarrada sua mão ao calcanhar de Esaú; por isso, se chamou o seu nome Jacó. E era Isaque da idade de sessenta anos quando os gerou.</a:t>
            </a:r>
          </a:p>
          <a:p>
            <a:pPr algn="ctr"/>
            <a:r>
              <a:rPr lang="pt-BR" sz="2200" dirty="0">
                <a:solidFill>
                  <a:schemeClr val="accent5">
                    <a:lumMod val="75000"/>
                  </a:schemeClr>
                </a:solidFill>
                <a:latin typeface="Panton Bold" panose="00000800000000000000" pitchFamily="2" charset="0"/>
              </a:rPr>
              <a:t>27 – E cresceram os meninos. E Esaú foi varão perito na caça, varão do campo; mas Jacó era varão simples, habitando em tendas. </a:t>
            </a:r>
          </a:p>
          <a:p>
            <a:pPr algn="ctr"/>
            <a:r>
              <a:rPr lang="pt-BR" sz="2200" dirty="0">
                <a:latin typeface="Panton Bold" panose="00000800000000000000" pitchFamily="2" charset="0"/>
              </a:rPr>
              <a:t>28 – E amava Isaque a Esaú, porque a caça era do seu gosto; mas Rebeca amava a Jacó. </a:t>
            </a:r>
            <a:endParaRPr lang="pt-BR" sz="2200" dirty="0">
              <a:solidFill>
                <a:schemeClr val="accent1"/>
              </a:solidFill>
              <a:latin typeface="Panton Bold" panose="00000800000000000000" pitchFamily="2" charset="0"/>
            </a:endParaRP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32276D9F-3954-2639-2161-C2512719D8AE}"/>
              </a:ext>
            </a:extLst>
          </p:cNvPr>
          <p:cNvSpPr/>
          <p:nvPr/>
        </p:nvSpPr>
        <p:spPr>
          <a:xfrm>
            <a:off x="2354094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ítulo 15">
            <a:extLst>
              <a:ext uri="{FF2B5EF4-FFF2-40B4-BE49-F238E27FC236}">
                <a16:creationId xmlns:a16="http://schemas.microsoft.com/office/drawing/2014/main" id="{2950A969-E9E8-C987-2232-16D99A2F9E64}"/>
              </a:ext>
            </a:extLst>
          </p:cNvPr>
          <p:cNvSpPr txBox="1">
            <a:spLocks/>
          </p:cNvSpPr>
          <p:nvPr/>
        </p:nvSpPr>
        <p:spPr>
          <a:xfrm>
            <a:off x="2104732" y="740953"/>
            <a:ext cx="2061563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LEITURA BÍBLICA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656F61CB-3CF3-29B4-D336-094992C51700}"/>
              </a:ext>
            </a:extLst>
          </p:cNvPr>
          <p:cNvSpPr txBox="1"/>
          <p:nvPr/>
        </p:nvSpPr>
        <p:spPr>
          <a:xfrm>
            <a:off x="2416255" y="2472073"/>
            <a:ext cx="1480992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dirty="0" err="1">
                <a:solidFill>
                  <a:schemeClr val="bg2">
                    <a:lumMod val="50000"/>
                  </a:schemeClr>
                </a:solidFill>
                <a:latin typeface="Panton Bold" panose="00000800000000000000" pitchFamily="2" charset="0"/>
              </a:rPr>
              <a:t>Gn</a:t>
            </a:r>
            <a:r>
              <a:rPr lang="pt-BR" sz="1100" dirty="0">
                <a:solidFill>
                  <a:schemeClr val="bg2">
                    <a:lumMod val="50000"/>
                  </a:schemeClr>
                </a:solidFill>
                <a:latin typeface="Panton Bold" panose="00000800000000000000" pitchFamily="2" charset="0"/>
              </a:rPr>
              <a:t> 25:23 – E o Senhor lhe disse: Duas nações há no teu ventre, e dois povos se dividirão das tuas entranhas: um povo será mais forte do que o outro povo, e o maior servirá ao menor.</a:t>
            </a:r>
          </a:p>
          <a:p>
            <a:pPr algn="ctr"/>
            <a:r>
              <a:rPr lang="pt-BR" sz="1100" dirty="0" err="1">
                <a:solidFill>
                  <a:schemeClr val="accent5">
                    <a:lumMod val="75000"/>
                  </a:schemeClr>
                </a:solidFill>
                <a:latin typeface="Panton Bold" panose="00000800000000000000" pitchFamily="2" charset="0"/>
              </a:rPr>
              <a:t>Gn</a:t>
            </a:r>
            <a:r>
              <a:rPr lang="pt-BR" sz="1100" dirty="0">
                <a:solidFill>
                  <a:schemeClr val="accent5">
                    <a:lumMod val="75000"/>
                  </a:schemeClr>
                </a:solidFill>
                <a:latin typeface="Panton Bold" panose="00000800000000000000" pitchFamily="2" charset="0"/>
              </a:rPr>
              <a:t> 25:24 – E, cumprindo-se os seus dias para dar à luz, eis gêmeos no seu ventre.</a:t>
            </a:r>
          </a:p>
          <a:p>
            <a:pPr algn="ctr"/>
            <a:r>
              <a:rPr lang="pt-BR" sz="1100" dirty="0" err="1">
                <a:solidFill>
                  <a:schemeClr val="bg2">
                    <a:lumMod val="50000"/>
                  </a:schemeClr>
                </a:solidFill>
                <a:latin typeface="Panton Bold" panose="00000800000000000000" pitchFamily="2" charset="0"/>
              </a:rPr>
              <a:t>Gn</a:t>
            </a:r>
            <a:r>
              <a:rPr lang="pt-BR" sz="1100" dirty="0">
                <a:solidFill>
                  <a:schemeClr val="bg2">
                    <a:lumMod val="50000"/>
                  </a:schemeClr>
                </a:solidFill>
                <a:latin typeface="Panton Bold" panose="00000800000000000000" pitchFamily="2" charset="0"/>
              </a:rPr>
              <a:t> 25:25 – E saiu o primeiro, ruivo e todo como uma veste cabeluda; por isso, chamaram o seu nome Esaú. 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F7BCB1C0-9541-155C-33AA-144BF2F27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514" y="1777004"/>
            <a:ext cx="5251392" cy="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96A9306F-061B-BCD2-010B-7EACBB109CEF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1F03F7C-EB57-3B74-2F41-BB842EBAC27C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accent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pic>
        <p:nvPicPr>
          <p:cNvPr id="6" name="Imagem 5" descr="Homem de terno e óculos&#10;&#10;Descrição gerada automaticamente">
            <a:extLst>
              <a:ext uri="{FF2B5EF4-FFF2-40B4-BE49-F238E27FC236}">
                <a16:creationId xmlns:a16="http://schemas.microsoft.com/office/drawing/2014/main" id="{E1D47522-1656-86D2-8BDE-0F8303548C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964" y="256168"/>
            <a:ext cx="969573" cy="969573"/>
          </a:xfrm>
          <a:prstGeom prst="rect">
            <a:avLst/>
          </a:prstGeom>
        </p:spPr>
      </p:pic>
      <p:pic>
        <p:nvPicPr>
          <p:cNvPr id="17" name="Imagem 16" descr="Uma imagem contendo relógio, placar&#10;&#10;Descrição gerada automaticamente">
            <a:extLst>
              <a:ext uri="{FF2B5EF4-FFF2-40B4-BE49-F238E27FC236}">
                <a16:creationId xmlns:a16="http://schemas.microsoft.com/office/drawing/2014/main" id="{BB054C22-624B-FBBF-BE41-E78B846A04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6080" y="1556003"/>
            <a:ext cx="920165" cy="646048"/>
          </a:xfrm>
          <a:prstGeom prst="rect">
            <a:avLst/>
          </a:prstGeom>
        </p:spPr>
      </p:pic>
      <p:pic>
        <p:nvPicPr>
          <p:cNvPr id="18" name="Imagem 17" descr="Uma imagem contendo desenho, placa&#10;&#10;Descrição gerada automaticamente">
            <a:extLst>
              <a:ext uri="{FF2B5EF4-FFF2-40B4-BE49-F238E27FC236}">
                <a16:creationId xmlns:a16="http://schemas.microsoft.com/office/drawing/2014/main" id="{B54D7F5F-F4C7-0DF3-377E-050EB9B118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5674" y="2287618"/>
            <a:ext cx="800975" cy="647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1199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2" descr="Pecador Confesso: Todas Revistas EBD - 2º Trimestre 2023 em PDF">
            <a:extLst>
              <a:ext uri="{FF2B5EF4-FFF2-40B4-BE49-F238E27FC236}">
                <a16:creationId xmlns:a16="http://schemas.microsoft.com/office/drawing/2014/main" id="{62E2273D-2606-4EE1-505D-D4F3030A82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44" b="28137"/>
          <a:stretch/>
        </p:blipFill>
        <p:spPr bwMode="auto">
          <a:xfrm>
            <a:off x="0" y="0"/>
            <a:ext cx="12192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300179" y="1790488"/>
            <a:ext cx="3214690" cy="4774519"/>
          </a:xfrm>
          <a:prstGeom prst="roundRect">
            <a:avLst>
              <a:gd name="adj" fmla="val 846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4" name="Picture 4">
            <a:extLst>
              <a:ext uri="{FF2B5EF4-FFF2-40B4-BE49-F238E27FC236}">
                <a16:creationId xmlns:a16="http://schemas.microsoft.com/office/drawing/2014/main" id="{E261B1F3-8AB4-23E1-F0F4-E1166C3E8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79" y="2890070"/>
            <a:ext cx="3214690" cy="665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Elipse 44">
            <a:extLst>
              <a:ext uri="{FF2B5EF4-FFF2-40B4-BE49-F238E27FC236}">
                <a16:creationId xmlns:a16="http://schemas.microsoft.com/office/drawing/2014/main" id="{056DDC3E-CBC8-DEFB-7F60-54CB51E298FD}"/>
              </a:ext>
            </a:extLst>
          </p:cNvPr>
          <p:cNvSpPr/>
          <p:nvPr/>
        </p:nvSpPr>
        <p:spPr>
          <a:xfrm>
            <a:off x="1414608" y="2033376"/>
            <a:ext cx="914255" cy="901838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dirty="0">
                <a:latin typeface="Panton Black" panose="00000A00000000000000" pitchFamily="2" charset="0"/>
                <a:cs typeface="Aharoni" panose="020B0604020202020204" pitchFamily="2" charset="-79"/>
              </a:rPr>
              <a:t>1</a:t>
            </a:r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OBJETIVOS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23D7C2-6D80-8F1E-715C-0ED61A3A13C1}"/>
              </a:ext>
            </a:extLst>
          </p:cNvPr>
          <p:cNvSpPr txBox="1"/>
          <p:nvPr/>
        </p:nvSpPr>
        <p:spPr>
          <a:xfrm>
            <a:off x="300180" y="3886406"/>
            <a:ext cx="32146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accent1"/>
                </a:solidFill>
                <a:latin typeface="Panton Bold" panose="00000800000000000000" pitchFamily="2" charset="0"/>
              </a:rPr>
              <a:t> I) Apresentar o plano de Deus para a família de Isaque e Rebeca;</a:t>
            </a:r>
            <a:endParaRPr lang="pt-BR" sz="2400" dirty="0">
              <a:latin typeface="Panton Bold" panose="00000800000000000000" pitchFamily="2" charset="0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A3A13A2-D4C3-35BE-BFC6-EBC7060C9794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35053278-20AB-FD8A-61FC-44F291121CA6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accent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pic>
        <p:nvPicPr>
          <p:cNvPr id="39" name="Imagem 38" descr="Homem de terno e óculos&#10;&#10;Descrição gerada automaticamente">
            <a:extLst>
              <a:ext uri="{FF2B5EF4-FFF2-40B4-BE49-F238E27FC236}">
                <a16:creationId xmlns:a16="http://schemas.microsoft.com/office/drawing/2014/main" id="{415E8171-6330-3E32-7DF3-F5C439110C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964" y="256168"/>
            <a:ext cx="969573" cy="969573"/>
          </a:xfrm>
          <a:prstGeom prst="rect">
            <a:avLst/>
          </a:prstGeom>
        </p:spPr>
      </p:pic>
      <p:pic>
        <p:nvPicPr>
          <p:cNvPr id="40" name="Imagem 39" descr="Uma imagem contendo relógio, placar&#10;&#10;Descrição gerada automaticamente">
            <a:extLst>
              <a:ext uri="{FF2B5EF4-FFF2-40B4-BE49-F238E27FC236}">
                <a16:creationId xmlns:a16="http://schemas.microsoft.com/office/drawing/2014/main" id="{597F11AA-80DE-1D8C-6DF8-08F680A10F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6080" y="1556003"/>
            <a:ext cx="920165" cy="646048"/>
          </a:xfrm>
          <a:prstGeom prst="rect">
            <a:avLst/>
          </a:prstGeom>
        </p:spPr>
      </p:pic>
      <p:pic>
        <p:nvPicPr>
          <p:cNvPr id="41" name="Imagem 40" descr="Uma imagem contendo desenho, placa&#10;&#10;Descrição gerada automaticamente">
            <a:extLst>
              <a:ext uri="{FF2B5EF4-FFF2-40B4-BE49-F238E27FC236}">
                <a16:creationId xmlns:a16="http://schemas.microsoft.com/office/drawing/2014/main" id="{740A1A3A-540D-F829-BA02-764E6E23FA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5674" y="2287618"/>
            <a:ext cx="800975" cy="647596"/>
          </a:xfrm>
          <a:prstGeom prst="rect">
            <a:avLst/>
          </a:prstGeom>
        </p:spPr>
      </p:pic>
      <p:sp>
        <p:nvSpPr>
          <p:cNvPr id="51" name="Retângulo: Cantos Arredondados 50">
            <a:extLst>
              <a:ext uri="{FF2B5EF4-FFF2-40B4-BE49-F238E27FC236}">
                <a16:creationId xmlns:a16="http://schemas.microsoft.com/office/drawing/2014/main" id="{D4EC6E51-DA7A-6757-55F4-18A38BD7FFAF}"/>
              </a:ext>
            </a:extLst>
          </p:cNvPr>
          <p:cNvSpPr/>
          <p:nvPr/>
        </p:nvSpPr>
        <p:spPr>
          <a:xfrm>
            <a:off x="3696555" y="1804569"/>
            <a:ext cx="3214690" cy="4774519"/>
          </a:xfrm>
          <a:prstGeom prst="roundRect">
            <a:avLst>
              <a:gd name="adj" fmla="val 846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2" name="Picture 4">
            <a:extLst>
              <a:ext uri="{FF2B5EF4-FFF2-40B4-BE49-F238E27FC236}">
                <a16:creationId xmlns:a16="http://schemas.microsoft.com/office/drawing/2014/main" id="{5E99FE09-523D-B8E8-2FD9-142416254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555" y="2904151"/>
            <a:ext cx="3214690" cy="665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Elipse 52">
            <a:extLst>
              <a:ext uri="{FF2B5EF4-FFF2-40B4-BE49-F238E27FC236}">
                <a16:creationId xmlns:a16="http://schemas.microsoft.com/office/drawing/2014/main" id="{1B7B7D4C-8EE6-8909-18D8-867438E9F48C}"/>
              </a:ext>
            </a:extLst>
          </p:cNvPr>
          <p:cNvSpPr/>
          <p:nvPr/>
        </p:nvSpPr>
        <p:spPr>
          <a:xfrm>
            <a:off x="4810984" y="2047457"/>
            <a:ext cx="914255" cy="901838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dirty="0">
                <a:latin typeface="Panton Black" panose="00000A00000000000000" pitchFamily="2" charset="0"/>
                <a:cs typeface="Aharoni" panose="020B0604020202020204" pitchFamily="2" charset="-79"/>
              </a:rPr>
              <a:t>2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E70E4088-E97A-1486-DC75-A0B9D837CBD2}"/>
              </a:ext>
            </a:extLst>
          </p:cNvPr>
          <p:cNvSpPr txBox="1"/>
          <p:nvPr/>
        </p:nvSpPr>
        <p:spPr>
          <a:xfrm>
            <a:off x="3681904" y="3879311"/>
            <a:ext cx="32146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accent1"/>
                </a:solidFill>
                <a:latin typeface="Panton Bold" panose="00000800000000000000" pitchFamily="2" charset="0"/>
              </a:rPr>
              <a:t>II) Apontar a predileção dos filhos como uma das principais causas de conflito familiar;</a:t>
            </a:r>
            <a:endParaRPr lang="pt-BR" sz="2400" dirty="0">
              <a:latin typeface="Panton Bold" panose="00000800000000000000" pitchFamily="2" charset="0"/>
            </a:endParaRPr>
          </a:p>
        </p:txBody>
      </p:sp>
      <p:sp>
        <p:nvSpPr>
          <p:cNvPr id="55" name="Retângulo: Cantos Arredondados 54">
            <a:extLst>
              <a:ext uri="{FF2B5EF4-FFF2-40B4-BE49-F238E27FC236}">
                <a16:creationId xmlns:a16="http://schemas.microsoft.com/office/drawing/2014/main" id="{6FF0218E-07EA-9320-BF45-AD9A0F5AD1E2}"/>
              </a:ext>
            </a:extLst>
          </p:cNvPr>
          <p:cNvSpPr/>
          <p:nvPr/>
        </p:nvSpPr>
        <p:spPr>
          <a:xfrm>
            <a:off x="7092931" y="1804569"/>
            <a:ext cx="3214690" cy="4774519"/>
          </a:xfrm>
          <a:prstGeom prst="roundRect">
            <a:avLst>
              <a:gd name="adj" fmla="val 846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6" name="Picture 4">
            <a:extLst>
              <a:ext uri="{FF2B5EF4-FFF2-40B4-BE49-F238E27FC236}">
                <a16:creationId xmlns:a16="http://schemas.microsoft.com/office/drawing/2014/main" id="{358804B5-2A9B-13F7-9DD2-FE89BC6D9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31" y="2904151"/>
            <a:ext cx="3214690" cy="665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Elipse 56">
            <a:extLst>
              <a:ext uri="{FF2B5EF4-FFF2-40B4-BE49-F238E27FC236}">
                <a16:creationId xmlns:a16="http://schemas.microsoft.com/office/drawing/2014/main" id="{5F061288-B7A0-0A55-39F2-30EAFDB91500}"/>
              </a:ext>
            </a:extLst>
          </p:cNvPr>
          <p:cNvSpPr/>
          <p:nvPr/>
        </p:nvSpPr>
        <p:spPr>
          <a:xfrm>
            <a:off x="8207360" y="2047457"/>
            <a:ext cx="914255" cy="901838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dirty="0">
                <a:latin typeface="Panton Black" panose="00000A00000000000000" pitchFamily="2" charset="0"/>
                <a:cs typeface="Aharoni" panose="020B0604020202020204" pitchFamily="2" charset="-79"/>
              </a:rPr>
              <a:t>3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BDB7E470-0E5B-CA82-6AEB-F711BDB7C232}"/>
              </a:ext>
            </a:extLst>
          </p:cNvPr>
          <p:cNvSpPr txBox="1"/>
          <p:nvPr/>
        </p:nvSpPr>
        <p:spPr>
          <a:xfrm>
            <a:off x="7092932" y="3879311"/>
            <a:ext cx="321469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300" dirty="0">
                <a:solidFill>
                  <a:schemeClr val="accent1"/>
                </a:solidFill>
                <a:latin typeface="Panton Bold" panose="00000800000000000000" pitchFamily="2" charset="0"/>
              </a:rPr>
              <a:t>III) Explicar os malefícios da predileção na formação e desenvolvimento físico, emocional e espiritual dos filhos</a:t>
            </a:r>
            <a:endParaRPr lang="pt-BR" sz="2300" dirty="0">
              <a:latin typeface="Panton Bold" panose="000008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5173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7" grpId="0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2" descr="Pecador Confesso: Todas Revistas EBD - 2º Trimestre 2023 em PDF">
            <a:extLst>
              <a:ext uri="{FF2B5EF4-FFF2-40B4-BE49-F238E27FC236}">
                <a16:creationId xmlns:a16="http://schemas.microsoft.com/office/drawing/2014/main" id="{62E2273D-2606-4EE1-505D-D4F3030A82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44" b="28137"/>
          <a:stretch/>
        </p:blipFill>
        <p:spPr bwMode="auto">
          <a:xfrm>
            <a:off x="-14514" y="0"/>
            <a:ext cx="12192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300178" y="1790488"/>
            <a:ext cx="9700165" cy="4774519"/>
          </a:xfrm>
          <a:prstGeom prst="roundRect">
            <a:avLst>
              <a:gd name="adj" fmla="val 846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INTRODUÇÃO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23D7C2-6D80-8F1E-715C-0ED61A3A13C1}"/>
              </a:ext>
            </a:extLst>
          </p:cNvPr>
          <p:cNvSpPr txBox="1"/>
          <p:nvPr/>
        </p:nvSpPr>
        <p:spPr>
          <a:xfrm>
            <a:off x="612979" y="2040692"/>
            <a:ext cx="754404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Panton" panose="00000500000000000000" pitchFamily="2" charset="0"/>
              </a:rPr>
              <a:t>A história de Isaque e Rebeca parece uma infeliz repetição da de Abraão e Sara. Por algumas vezes, Abraão não soube lidar com os sentimentos de sua esposa, cometendo erros pelos quais pagou um alto preço. Nesta lição, estudaremos a respeito da predileção de filhos pelo casal Isaque e Rebeca. Veremos que quando isso acontece na família, os resultados são conflitos intermináveis que fazem do lar um ambiente hostil para a criação de filhos. Obviamente, essa não é a vontade de Deus para a família cristã.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A3A13A2-D4C3-35BE-BFC6-EBC7060C9794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35053278-20AB-FD8A-61FC-44F291121CA6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accent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pic>
        <p:nvPicPr>
          <p:cNvPr id="39" name="Imagem 38" descr="Homem de terno e óculos&#10;&#10;Descrição gerada automaticamente">
            <a:extLst>
              <a:ext uri="{FF2B5EF4-FFF2-40B4-BE49-F238E27FC236}">
                <a16:creationId xmlns:a16="http://schemas.microsoft.com/office/drawing/2014/main" id="{415E8171-6330-3E32-7DF3-F5C439110C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964" y="256168"/>
            <a:ext cx="969573" cy="969573"/>
          </a:xfrm>
          <a:prstGeom prst="rect">
            <a:avLst/>
          </a:prstGeom>
        </p:spPr>
      </p:pic>
      <p:pic>
        <p:nvPicPr>
          <p:cNvPr id="40" name="Imagem 39" descr="Uma imagem contendo relógio, placar&#10;&#10;Descrição gerada automaticamente">
            <a:extLst>
              <a:ext uri="{FF2B5EF4-FFF2-40B4-BE49-F238E27FC236}">
                <a16:creationId xmlns:a16="http://schemas.microsoft.com/office/drawing/2014/main" id="{597F11AA-80DE-1D8C-6DF8-08F680A10F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6080" y="1556003"/>
            <a:ext cx="920165" cy="646048"/>
          </a:xfrm>
          <a:prstGeom prst="rect">
            <a:avLst/>
          </a:prstGeom>
        </p:spPr>
      </p:pic>
      <p:pic>
        <p:nvPicPr>
          <p:cNvPr id="41" name="Imagem 40" descr="Uma imagem contendo desenho, placa&#10;&#10;Descrição gerada automaticamente">
            <a:extLst>
              <a:ext uri="{FF2B5EF4-FFF2-40B4-BE49-F238E27FC236}">
                <a16:creationId xmlns:a16="http://schemas.microsoft.com/office/drawing/2014/main" id="{740A1A3A-540D-F829-BA02-764E6E23FA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5674" y="2287618"/>
            <a:ext cx="800975" cy="647596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B76EC72-09E1-1B6F-820E-CAAE72828AE5}"/>
              </a:ext>
            </a:extLst>
          </p:cNvPr>
          <p:cNvSpPr/>
          <p:nvPr/>
        </p:nvSpPr>
        <p:spPr>
          <a:xfrm>
            <a:off x="8434115" y="2357138"/>
            <a:ext cx="201889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Família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365EE57C-BB8A-083E-9DC6-BCA0D474BE34}"/>
              </a:ext>
            </a:extLst>
          </p:cNvPr>
          <p:cNvSpPr/>
          <p:nvPr/>
        </p:nvSpPr>
        <p:spPr>
          <a:xfrm>
            <a:off x="8427857" y="3144610"/>
            <a:ext cx="201889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Criação de filhos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9D5EFD89-C489-B975-141C-C62313384F66}"/>
              </a:ext>
            </a:extLst>
          </p:cNvPr>
          <p:cNvSpPr/>
          <p:nvPr/>
        </p:nvSpPr>
        <p:spPr>
          <a:xfrm>
            <a:off x="8434115" y="3959971"/>
            <a:ext cx="201889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Predileção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6EF695BB-B043-A344-00B8-D3E7D030A62B}"/>
              </a:ext>
            </a:extLst>
          </p:cNvPr>
          <p:cNvSpPr/>
          <p:nvPr/>
        </p:nvSpPr>
        <p:spPr>
          <a:xfrm>
            <a:off x="8452264" y="4761388"/>
            <a:ext cx="201889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Conflitos</a:t>
            </a:r>
          </a:p>
        </p:txBody>
      </p:sp>
    </p:spTree>
    <p:extLst>
      <p:ext uri="{BB962C8B-B14F-4D97-AF65-F5344CB8AC3E}">
        <p14:creationId xmlns:p14="http://schemas.microsoft.com/office/powerpoint/2010/main" val="10826797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11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ecador Confesso: Todas Revistas EBD - 2º Trimestre 2023 em PDF">
            <a:extLst>
              <a:ext uri="{FF2B5EF4-FFF2-40B4-BE49-F238E27FC236}">
                <a16:creationId xmlns:a16="http://schemas.microsoft.com/office/drawing/2014/main" id="{35669013-B352-CEBF-B377-8131A2A8C8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44" b="28137"/>
          <a:stretch/>
        </p:blipFill>
        <p:spPr bwMode="auto">
          <a:xfrm>
            <a:off x="0" y="0"/>
            <a:ext cx="12192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038D596-6457-EDFC-B2E6-4093262027AD}"/>
              </a:ext>
            </a:extLst>
          </p:cNvPr>
          <p:cNvSpPr/>
          <p:nvPr/>
        </p:nvSpPr>
        <p:spPr>
          <a:xfrm>
            <a:off x="311523" y="457200"/>
            <a:ext cx="6241677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0409FB-5B30-4C95-B082-6FEFDD711F24}"/>
              </a:ext>
            </a:extLst>
          </p:cNvPr>
          <p:cNvSpPr txBox="1"/>
          <p:nvPr/>
        </p:nvSpPr>
        <p:spPr>
          <a:xfrm>
            <a:off x="623456" y="2459740"/>
            <a:ext cx="56942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Panton Bold" panose="00000800000000000000" pitchFamily="2" charset="0"/>
              </a:rPr>
              <a:t>1. O plano divino para a família de Isaque e Rebeca</a:t>
            </a:r>
            <a:endParaRPr lang="pt-BR" sz="2000" dirty="0">
              <a:solidFill>
                <a:schemeClr val="accent5">
                  <a:lumMod val="75000"/>
                </a:schemeClr>
              </a:solidFill>
              <a:latin typeface="Panton Bold" panose="00000800000000000000" pitchFamily="2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EA6DBC3-BCDB-4F15-B05F-15F1A619ACEE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D0C8126-80AC-4F5B-A181-B9A50227970E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accent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pic>
        <p:nvPicPr>
          <p:cNvPr id="13" name="Imagem 12" descr="Homem de terno e óculos&#10;&#10;Descrição gerada automaticamente">
            <a:extLst>
              <a:ext uri="{FF2B5EF4-FFF2-40B4-BE49-F238E27FC236}">
                <a16:creationId xmlns:a16="http://schemas.microsoft.com/office/drawing/2014/main" id="{9D2CB5C5-E705-4F54-9620-32BF2A12F9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964" y="256168"/>
            <a:ext cx="969573" cy="969573"/>
          </a:xfrm>
          <a:prstGeom prst="rect">
            <a:avLst/>
          </a:prstGeom>
        </p:spPr>
      </p:pic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523" y="663917"/>
            <a:ext cx="6241677" cy="1447942"/>
          </a:xfrm>
        </p:spPr>
        <p:txBody>
          <a:bodyPr>
            <a:normAutofit fontScale="90000"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I – O PLANO DE DEUS PARA A FAMÍLIA E SUA PRESCIÊNCIA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CDF1B18-696E-E560-4AC0-EC3EB5FEC6AC}"/>
              </a:ext>
            </a:extLst>
          </p:cNvPr>
          <p:cNvSpPr/>
          <p:nvPr/>
        </p:nvSpPr>
        <p:spPr>
          <a:xfrm>
            <a:off x="6802562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Título 15">
            <a:extLst>
              <a:ext uri="{FF2B5EF4-FFF2-40B4-BE49-F238E27FC236}">
                <a16:creationId xmlns:a16="http://schemas.microsoft.com/office/drawing/2014/main" id="{D1CF6B30-EC2A-E08C-2548-CDA09B446B66}"/>
              </a:ext>
            </a:extLst>
          </p:cNvPr>
          <p:cNvSpPr txBox="1">
            <a:spLocks/>
          </p:cNvSpPr>
          <p:nvPr/>
        </p:nvSpPr>
        <p:spPr>
          <a:xfrm>
            <a:off x="6776571" y="740953"/>
            <a:ext cx="17104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I – O PLANO DE DEUS PARA A FAMÍLIA E SUA PRESCIÊNCIA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17633F-74E9-DBE1-1D0A-949D986D8E2A}"/>
              </a:ext>
            </a:extLst>
          </p:cNvPr>
          <p:cNvSpPr/>
          <p:nvPr/>
        </p:nvSpPr>
        <p:spPr>
          <a:xfrm>
            <a:off x="8580563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EF200217-36BB-7C9E-5C5B-E1C749484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351" y="1780946"/>
            <a:ext cx="5251392" cy="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m 13" descr="Uma imagem contendo relógio, placar&#10;&#10;Descrição gerada automaticamente">
            <a:extLst>
              <a:ext uri="{FF2B5EF4-FFF2-40B4-BE49-F238E27FC236}">
                <a16:creationId xmlns:a16="http://schemas.microsoft.com/office/drawing/2014/main" id="{B1829035-FEC1-DA8E-8502-BB10499079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6080" y="1556003"/>
            <a:ext cx="920165" cy="646048"/>
          </a:xfrm>
          <a:prstGeom prst="rect">
            <a:avLst/>
          </a:prstGeom>
        </p:spPr>
      </p:pic>
      <p:pic>
        <p:nvPicPr>
          <p:cNvPr id="15" name="Imagem 14" descr="Uma imagem contendo desenho, placa&#10;&#10;Descrição gerada automaticamente">
            <a:extLst>
              <a:ext uri="{FF2B5EF4-FFF2-40B4-BE49-F238E27FC236}">
                <a16:creationId xmlns:a16="http://schemas.microsoft.com/office/drawing/2014/main" id="{9FA3CA15-F208-0C59-4AE2-808C66150C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5674" y="2287618"/>
            <a:ext cx="800975" cy="647596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AF670BC0-5681-25B0-3573-BD832F57CF1A}"/>
              </a:ext>
            </a:extLst>
          </p:cNvPr>
          <p:cNvSpPr txBox="1"/>
          <p:nvPr/>
        </p:nvSpPr>
        <p:spPr>
          <a:xfrm>
            <a:off x="587292" y="3088256"/>
            <a:ext cx="566099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Panton" panose="00000500000000000000" pitchFamily="2" charset="0"/>
              </a:rPr>
              <a:t>Isaque e Rebeca faziam parte de um plano maior de Deus. Ao conhecer Rebeca e tomá-la por esposa, Isaque não esperava o que viria pela frente. Quando ele descobre a esterilidade de Rebeca, a Bíblia diz que o patriarca orou ao Senhor para que a madre de sua esposa fosse aberta (</a:t>
            </a:r>
            <a:r>
              <a:rPr lang="pt-BR" dirty="0" err="1">
                <a:latin typeface="Panton" panose="00000500000000000000" pitchFamily="2" charset="0"/>
              </a:rPr>
              <a:t>Gn</a:t>
            </a:r>
            <a:r>
              <a:rPr lang="pt-BR" dirty="0">
                <a:latin typeface="Panton" panose="00000500000000000000" pitchFamily="2" charset="0"/>
              </a:rPr>
              <a:t> 25.21). Somente 20 anos depois dessa oração, com 60 anos de idade, Isaque recebe a notícia de que Rebeca estava grávida (</a:t>
            </a:r>
            <a:r>
              <a:rPr lang="pt-BR" dirty="0" err="1">
                <a:latin typeface="Panton" panose="00000500000000000000" pitchFamily="2" charset="0"/>
              </a:rPr>
              <a:t>Gn</a:t>
            </a:r>
            <a:r>
              <a:rPr lang="pt-BR" dirty="0">
                <a:latin typeface="Panton" panose="00000500000000000000" pitchFamily="2" charset="0"/>
              </a:rPr>
              <a:t> 25.26; cf. 25.20). Portanto, nada pode impedir o plano de Deus, pois quando Ele opera, seus desígnios se cumprem no tempo certo. Assim, no tempo perfeito de Deus, Rebeca gerou dois meninos.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6725955-997D-686C-11D3-CAEF0A9D762B}"/>
              </a:ext>
            </a:extLst>
          </p:cNvPr>
          <p:cNvSpPr txBox="1"/>
          <p:nvPr/>
        </p:nvSpPr>
        <p:spPr>
          <a:xfrm>
            <a:off x="6882752" y="2459739"/>
            <a:ext cx="15273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>
                    <a:lumMod val="50000"/>
                  </a:schemeClr>
                </a:solidFill>
                <a:latin typeface="Panton Bold" panose="00000800000000000000" pitchFamily="2" charset="0"/>
              </a:rPr>
              <a:t>2. O propósito presciente de Deus.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968757D8-6FF4-F26B-91BE-B295AF43B99C}"/>
              </a:ext>
            </a:extLst>
          </p:cNvPr>
          <p:cNvSpPr txBox="1"/>
          <p:nvPr/>
        </p:nvSpPr>
        <p:spPr>
          <a:xfrm>
            <a:off x="6848779" y="3124393"/>
            <a:ext cx="1518413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Deus sabia antecipadamente do futuro de Esaú e de Jacó. Ele sabia de antemão o que haveria de acontecer com os filhos gêmeos de Isaque e Rebeca (</a:t>
            </a:r>
            <a:r>
              <a:rPr lang="pt-BR" sz="800" dirty="0" err="1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Gn</a:t>
            </a:r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 25.23). Isso independia das circunstâncias que envolvessem essa história. Por isso, o Senhor atendeu à oração de Isaque e Rebeca concebeu filhos gêmeos (</a:t>
            </a:r>
            <a:r>
              <a:rPr lang="pt-BR" sz="800" dirty="0" err="1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Gn</a:t>
            </a:r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 25.21). Entretanto, conforme as crianças se desenvolviam, alguns meses depois os gêmeos já lutavam entre si no ventre da esposa de Isaque (</a:t>
            </a:r>
            <a:r>
              <a:rPr lang="pt-BR" sz="800" dirty="0" err="1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Gn</a:t>
            </a:r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 25.22). No caso dos gêmeos, Esaú e Jacó, Deus sabia que, criados como agentes livres, eles seriam rivais.</a:t>
            </a:r>
          </a:p>
          <a:p>
            <a:pPr algn="ctr"/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Continua...</a:t>
            </a:r>
          </a:p>
        </p:txBody>
      </p:sp>
      <p:sp>
        <p:nvSpPr>
          <p:cNvPr id="21" name="Título 15">
            <a:extLst>
              <a:ext uri="{FF2B5EF4-FFF2-40B4-BE49-F238E27FC236}">
                <a16:creationId xmlns:a16="http://schemas.microsoft.com/office/drawing/2014/main" id="{1B681CEE-21F3-E5C5-233A-CA3220BBCEAC}"/>
              </a:ext>
            </a:extLst>
          </p:cNvPr>
          <p:cNvSpPr txBox="1">
            <a:spLocks/>
          </p:cNvSpPr>
          <p:nvPr/>
        </p:nvSpPr>
        <p:spPr>
          <a:xfrm>
            <a:off x="8493040" y="740953"/>
            <a:ext cx="17104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I – O PLANO DE DEUS PARA A FAMÍLIA E SUA PRESCIÊNCIA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1718742-6149-38D8-122E-1C84480BCC0F}"/>
              </a:ext>
            </a:extLst>
          </p:cNvPr>
          <p:cNvSpPr txBox="1"/>
          <p:nvPr/>
        </p:nvSpPr>
        <p:spPr>
          <a:xfrm>
            <a:off x="8599221" y="2459739"/>
            <a:ext cx="15273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>
                    <a:lumMod val="50000"/>
                  </a:schemeClr>
                </a:solidFill>
                <a:latin typeface="Panton Bold" panose="00000800000000000000" pitchFamily="2" charset="0"/>
              </a:rPr>
              <a:t>2. O propósito presciente de Deus.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0FCABC40-DBE9-509D-0BB2-10519D5D88C9}"/>
              </a:ext>
            </a:extLst>
          </p:cNvPr>
          <p:cNvSpPr txBox="1"/>
          <p:nvPr/>
        </p:nvSpPr>
        <p:spPr>
          <a:xfrm>
            <a:off x="8565248" y="3124393"/>
            <a:ext cx="151841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Aqui, estamos abordando a presciência de Deus, um atributo divino que indica o </a:t>
            </a:r>
            <a:r>
              <a:rPr lang="pt-BR" sz="800" dirty="0" err="1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pré</a:t>
            </a:r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-conhecimento de todas as coisas. Devemos ressaltar que esse atributo não é causativo, isto é, ele não implica determinismo na vida do ser humano. Contudo, o Senhor tem um propósito para a vida de cada pessoa; muitas vezes não o compreendemos, mas sabemos que a vontade </a:t>
            </a:r>
            <a:r>
              <a:rPr lang="pt-BR" sz="800" dirty="0" err="1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dEle</a:t>
            </a:r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 é perfeita (</a:t>
            </a:r>
            <a:r>
              <a:rPr lang="pt-BR" sz="800" dirty="0" err="1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Rm</a:t>
            </a:r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 12.2). </a:t>
            </a:r>
          </a:p>
        </p:txBody>
      </p:sp>
    </p:spTree>
    <p:extLst>
      <p:ext uri="{BB962C8B-B14F-4D97-AF65-F5344CB8AC3E}">
        <p14:creationId xmlns:p14="http://schemas.microsoft.com/office/powerpoint/2010/main" val="17712655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ecador Confesso: Todas Revistas EBD - 2º Trimestre 2023 em PDF">
            <a:extLst>
              <a:ext uri="{FF2B5EF4-FFF2-40B4-BE49-F238E27FC236}">
                <a16:creationId xmlns:a16="http://schemas.microsoft.com/office/drawing/2014/main" id="{35669013-B352-CEBF-B377-8131A2A8C8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44" b="28137"/>
          <a:stretch/>
        </p:blipFill>
        <p:spPr bwMode="auto">
          <a:xfrm>
            <a:off x="0" y="0"/>
            <a:ext cx="12192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038D596-6457-EDFC-B2E6-4093262027AD}"/>
              </a:ext>
            </a:extLst>
          </p:cNvPr>
          <p:cNvSpPr/>
          <p:nvPr/>
        </p:nvSpPr>
        <p:spPr>
          <a:xfrm>
            <a:off x="2111216" y="457200"/>
            <a:ext cx="6241677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0409FB-5B30-4C95-B082-6FEFDD711F24}"/>
              </a:ext>
            </a:extLst>
          </p:cNvPr>
          <p:cNvSpPr txBox="1"/>
          <p:nvPr/>
        </p:nvSpPr>
        <p:spPr>
          <a:xfrm>
            <a:off x="2423149" y="2459740"/>
            <a:ext cx="5694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Panton Bold" panose="00000800000000000000" pitchFamily="2" charset="0"/>
              </a:rPr>
              <a:t>2. O propósito presciente de Deus.</a:t>
            </a:r>
            <a:endParaRPr lang="pt-BR" sz="2400" dirty="0">
              <a:solidFill>
                <a:schemeClr val="accent5">
                  <a:lumMod val="75000"/>
                </a:schemeClr>
              </a:solidFill>
              <a:latin typeface="Panton Bold" panose="00000800000000000000" pitchFamily="2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EA6DBC3-BCDB-4F15-B05F-15F1A619ACEE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D0C8126-80AC-4F5B-A181-B9A50227970E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accent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pic>
        <p:nvPicPr>
          <p:cNvPr id="13" name="Imagem 12" descr="Homem de terno e óculos&#10;&#10;Descrição gerada automaticamente">
            <a:extLst>
              <a:ext uri="{FF2B5EF4-FFF2-40B4-BE49-F238E27FC236}">
                <a16:creationId xmlns:a16="http://schemas.microsoft.com/office/drawing/2014/main" id="{9D2CB5C5-E705-4F54-9620-32BF2A12F9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964" y="256168"/>
            <a:ext cx="969573" cy="969573"/>
          </a:xfrm>
          <a:prstGeom prst="rect">
            <a:avLst/>
          </a:prstGeom>
        </p:spPr>
      </p:pic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11216" y="677772"/>
            <a:ext cx="6241677" cy="1447942"/>
          </a:xfrm>
        </p:spPr>
        <p:txBody>
          <a:bodyPr>
            <a:normAutofit fontScale="90000"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I – O PLANO DE DEUS PARA A FAMÍLIA E SUA PRESCIÊNCIA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CDF1B18-696E-E560-4AC0-EC3EB5FEC6AC}"/>
              </a:ext>
            </a:extLst>
          </p:cNvPr>
          <p:cNvSpPr/>
          <p:nvPr/>
        </p:nvSpPr>
        <p:spPr>
          <a:xfrm>
            <a:off x="276184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Título 15">
            <a:extLst>
              <a:ext uri="{FF2B5EF4-FFF2-40B4-BE49-F238E27FC236}">
                <a16:creationId xmlns:a16="http://schemas.microsoft.com/office/drawing/2014/main" id="{D1CF6B30-EC2A-E08C-2548-CDA09B446B66}"/>
              </a:ext>
            </a:extLst>
          </p:cNvPr>
          <p:cNvSpPr txBox="1">
            <a:spLocks/>
          </p:cNvSpPr>
          <p:nvPr/>
        </p:nvSpPr>
        <p:spPr>
          <a:xfrm>
            <a:off x="250193" y="740953"/>
            <a:ext cx="17104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I – O PLANO DE DEUS PARA A FAMÍLIA E SUA PRESCIÊNCIA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17633F-74E9-DBE1-1D0A-949D986D8E2A}"/>
              </a:ext>
            </a:extLst>
          </p:cNvPr>
          <p:cNvSpPr/>
          <p:nvPr/>
        </p:nvSpPr>
        <p:spPr>
          <a:xfrm>
            <a:off x="8580563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EF200217-36BB-7C9E-5C5B-E1C749484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044" y="1780946"/>
            <a:ext cx="5251392" cy="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m 13" descr="Uma imagem contendo relógio, placar&#10;&#10;Descrição gerada automaticamente">
            <a:extLst>
              <a:ext uri="{FF2B5EF4-FFF2-40B4-BE49-F238E27FC236}">
                <a16:creationId xmlns:a16="http://schemas.microsoft.com/office/drawing/2014/main" id="{B1829035-FEC1-DA8E-8502-BB10499079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6080" y="1556003"/>
            <a:ext cx="920165" cy="646048"/>
          </a:xfrm>
          <a:prstGeom prst="rect">
            <a:avLst/>
          </a:prstGeom>
        </p:spPr>
      </p:pic>
      <p:pic>
        <p:nvPicPr>
          <p:cNvPr id="15" name="Imagem 14" descr="Uma imagem contendo desenho, placa&#10;&#10;Descrição gerada automaticamente">
            <a:extLst>
              <a:ext uri="{FF2B5EF4-FFF2-40B4-BE49-F238E27FC236}">
                <a16:creationId xmlns:a16="http://schemas.microsoft.com/office/drawing/2014/main" id="{9FA3CA15-F208-0C59-4AE2-808C66150C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5674" y="2287618"/>
            <a:ext cx="800975" cy="647596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AF670BC0-5681-25B0-3573-BD832F57CF1A}"/>
              </a:ext>
            </a:extLst>
          </p:cNvPr>
          <p:cNvSpPr txBox="1"/>
          <p:nvPr/>
        </p:nvSpPr>
        <p:spPr>
          <a:xfrm>
            <a:off x="2386985" y="3088256"/>
            <a:ext cx="566099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latin typeface="Panton" panose="00000500000000000000" pitchFamily="2" charset="0"/>
              </a:rPr>
              <a:t>Deus sabia antecipadamente do futuro de Esaú e de Jacó. Ele sabia de antemão o que haveria de acontecer com os filhos gêmeos de Isaque e Rebeca (</a:t>
            </a:r>
            <a:r>
              <a:rPr lang="pt-BR" sz="1800" dirty="0" err="1">
                <a:latin typeface="Panton" panose="00000500000000000000" pitchFamily="2" charset="0"/>
              </a:rPr>
              <a:t>Gn</a:t>
            </a:r>
            <a:r>
              <a:rPr lang="pt-BR" sz="1800" dirty="0">
                <a:latin typeface="Panton" panose="00000500000000000000" pitchFamily="2" charset="0"/>
              </a:rPr>
              <a:t> 25.23). Isso independia das circunstâncias que envolvessem essa história. Por isso, o Senhor atendeu à oração de Isaque e Rebeca concebeu filhos gêmeos (</a:t>
            </a:r>
            <a:r>
              <a:rPr lang="pt-BR" sz="1800" dirty="0" err="1">
                <a:latin typeface="Panton" panose="00000500000000000000" pitchFamily="2" charset="0"/>
              </a:rPr>
              <a:t>Gn</a:t>
            </a:r>
            <a:r>
              <a:rPr lang="pt-BR" sz="1800" dirty="0">
                <a:latin typeface="Panton" panose="00000500000000000000" pitchFamily="2" charset="0"/>
              </a:rPr>
              <a:t> 25.21). Entretanto, conforme as crianças se desenvolviam, alguns meses depois os gêmeos já lutavam entre si no ventre da esposa de Isaque (</a:t>
            </a:r>
            <a:r>
              <a:rPr lang="pt-BR" sz="1800" dirty="0" err="1">
                <a:latin typeface="Panton" panose="00000500000000000000" pitchFamily="2" charset="0"/>
              </a:rPr>
              <a:t>Gn</a:t>
            </a:r>
            <a:r>
              <a:rPr lang="pt-BR" sz="1800" dirty="0">
                <a:latin typeface="Panton" panose="00000500000000000000" pitchFamily="2" charset="0"/>
              </a:rPr>
              <a:t> 25.22). No caso dos gêmeos, Esaú e Jacó, Deus sabia que, criados como agentes livres, eles seriam rivais. </a:t>
            </a:r>
            <a:r>
              <a:rPr lang="pt-BR" sz="1800" dirty="0">
                <a:solidFill>
                  <a:schemeClr val="accent1"/>
                </a:solidFill>
                <a:latin typeface="Panton" panose="00000500000000000000" pitchFamily="2" charset="0"/>
              </a:rPr>
              <a:t>Continua...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6725955-997D-686C-11D3-CAEF0A9D762B}"/>
              </a:ext>
            </a:extLst>
          </p:cNvPr>
          <p:cNvSpPr txBox="1"/>
          <p:nvPr/>
        </p:nvSpPr>
        <p:spPr>
          <a:xfrm>
            <a:off x="356374" y="2459739"/>
            <a:ext cx="15273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>
                    <a:lumMod val="50000"/>
                  </a:schemeClr>
                </a:solidFill>
                <a:latin typeface="Panton Bold" panose="00000800000000000000" pitchFamily="2" charset="0"/>
              </a:rPr>
              <a:t>1. O plano divino para a família de Isaque e Rebeca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968757D8-6FF4-F26B-91BE-B295AF43B99C}"/>
              </a:ext>
            </a:extLst>
          </p:cNvPr>
          <p:cNvSpPr txBox="1"/>
          <p:nvPr/>
        </p:nvSpPr>
        <p:spPr>
          <a:xfrm>
            <a:off x="322401" y="3124393"/>
            <a:ext cx="151841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Isaque e Rebeca faziam parte de um plano maior de Deus. Ao conhecer Rebeca e tomá-la por esposa, Isaque não esperava o que viria pela frente. Quando ele descobre a esterilidade de Rebeca, a Bíblia diz que o patriarca orou ao Senhor para que a madre de sua esposa fosse aberta (</a:t>
            </a:r>
            <a:r>
              <a:rPr lang="pt-BR" sz="800" dirty="0" err="1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Gn</a:t>
            </a:r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 25.21). Somente 20 anos depois dessa oração, com 60 anos de idade, Isaque recebe a notícia de que Rebeca estava grávida (</a:t>
            </a:r>
            <a:r>
              <a:rPr lang="pt-BR" sz="800" dirty="0" err="1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Gn</a:t>
            </a:r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 25.26; cf. 25.20). Portanto, nada pode impedir o plano de Deus, pois quando Ele opera, seus desígnios se cumprem no tempo certo. Assim, no tempo perfeito de Deus, Rebeca gerou dois meninos.</a:t>
            </a:r>
          </a:p>
        </p:txBody>
      </p:sp>
      <p:sp>
        <p:nvSpPr>
          <p:cNvPr id="21" name="Título 15">
            <a:extLst>
              <a:ext uri="{FF2B5EF4-FFF2-40B4-BE49-F238E27FC236}">
                <a16:creationId xmlns:a16="http://schemas.microsoft.com/office/drawing/2014/main" id="{1B681CEE-21F3-E5C5-233A-CA3220BBCEAC}"/>
              </a:ext>
            </a:extLst>
          </p:cNvPr>
          <p:cNvSpPr txBox="1">
            <a:spLocks/>
          </p:cNvSpPr>
          <p:nvPr/>
        </p:nvSpPr>
        <p:spPr>
          <a:xfrm>
            <a:off x="8493040" y="740953"/>
            <a:ext cx="17104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I – O PLANO DE DEUS PARA A FAMÍLIA E SUA PRESCIÊNCIA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1718742-6149-38D8-122E-1C84480BCC0F}"/>
              </a:ext>
            </a:extLst>
          </p:cNvPr>
          <p:cNvSpPr txBox="1"/>
          <p:nvPr/>
        </p:nvSpPr>
        <p:spPr>
          <a:xfrm>
            <a:off x="8599221" y="2459739"/>
            <a:ext cx="15273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>
                    <a:lumMod val="50000"/>
                  </a:schemeClr>
                </a:solidFill>
                <a:latin typeface="Panton Bold" panose="00000800000000000000" pitchFamily="2" charset="0"/>
              </a:rPr>
              <a:t>2. O propósito presciente de Deus.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0FCABC40-DBE9-509D-0BB2-10519D5D88C9}"/>
              </a:ext>
            </a:extLst>
          </p:cNvPr>
          <p:cNvSpPr txBox="1"/>
          <p:nvPr/>
        </p:nvSpPr>
        <p:spPr>
          <a:xfrm>
            <a:off x="8565248" y="3124393"/>
            <a:ext cx="151841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Aqui, estamos abordando a presciência de Deus, um atributo divino que indica o </a:t>
            </a:r>
            <a:r>
              <a:rPr lang="pt-BR" sz="800" dirty="0" err="1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pré</a:t>
            </a:r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-conhecimento de todas as coisas. Devemos ressaltar que esse atributo não é causativo, isto é, ele não implica determinismo na vida do ser humano. Contudo, o Senhor tem um propósito para a vida de cada pessoa; muitas vezes não o compreendemos, mas sabemos que a vontade </a:t>
            </a:r>
            <a:r>
              <a:rPr lang="pt-BR" sz="800" dirty="0" err="1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dEle</a:t>
            </a:r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 é perfeita (</a:t>
            </a:r>
            <a:r>
              <a:rPr lang="pt-BR" sz="800" dirty="0" err="1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Rm</a:t>
            </a:r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 12.2). </a:t>
            </a:r>
          </a:p>
        </p:txBody>
      </p:sp>
    </p:spTree>
    <p:extLst>
      <p:ext uri="{BB962C8B-B14F-4D97-AF65-F5344CB8AC3E}">
        <p14:creationId xmlns:p14="http://schemas.microsoft.com/office/powerpoint/2010/main" val="24617299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ecador Confesso: Todas Revistas EBD - 2º Trimestre 2023 em PDF">
            <a:extLst>
              <a:ext uri="{FF2B5EF4-FFF2-40B4-BE49-F238E27FC236}">
                <a16:creationId xmlns:a16="http://schemas.microsoft.com/office/drawing/2014/main" id="{35669013-B352-CEBF-B377-8131A2A8C8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44" b="28137"/>
          <a:stretch/>
        </p:blipFill>
        <p:spPr bwMode="auto">
          <a:xfrm>
            <a:off x="0" y="0"/>
            <a:ext cx="12192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038D596-6457-EDFC-B2E6-4093262027AD}"/>
              </a:ext>
            </a:extLst>
          </p:cNvPr>
          <p:cNvSpPr/>
          <p:nvPr/>
        </p:nvSpPr>
        <p:spPr>
          <a:xfrm>
            <a:off x="3907126" y="457200"/>
            <a:ext cx="6241677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0409FB-5B30-4C95-B082-6FEFDD711F24}"/>
              </a:ext>
            </a:extLst>
          </p:cNvPr>
          <p:cNvSpPr txBox="1"/>
          <p:nvPr/>
        </p:nvSpPr>
        <p:spPr>
          <a:xfrm>
            <a:off x="4219059" y="2459740"/>
            <a:ext cx="5694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Panton Bold" panose="00000800000000000000" pitchFamily="2" charset="0"/>
              </a:rPr>
              <a:t>2. O propósito presciente de Deus.</a:t>
            </a:r>
            <a:endParaRPr lang="pt-BR" sz="2000" dirty="0">
              <a:solidFill>
                <a:schemeClr val="accent5">
                  <a:lumMod val="75000"/>
                </a:schemeClr>
              </a:solidFill>
              <a:latin typeface="Panton Bold" panose="00000800000000000000" pitchFamily="2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EA6DBC3-BCDB-4F15-B05F-15F1A619ACEE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D0C8126-80AC-4F5B-A181-B9A50227970E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accent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pic>
        <p:nvPicPr>
          <p:cNvPr id="13" name="Imagem 12" descr="Homem de terno e óculos&#10;&#10;Descrição gerada automaticamente">
            <a:extLst>
              <a:ext uri="{FF2B5EF4-FFF2-40B4-BE49-F238E27FC236}">
                <a16:creationId xmlns:a16="http://schemas.microsoft.com/office/drawing/2014/main" id="{9D2CB5C5-E705-4F54-9620-32BF2A12F9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964" y="256168"/>
            <a:ext cx="969573" cy="969573"/>
          </a:xfrm>
          <a:prstGeom prst="rect">
            <a:avLst/>
          </a:prstGeom>
        </p:spPr>
      </p:pic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07126" y="677772"/>
            <a:ext cx="6241677" cy="1447942"/>
          </a:xfrm>
        </p:spPr>
        <p:txBody>
          <a:bodyPr>
            <a:normAutofit fontScale="90000"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I – O PLANO DE DEUS PARA A FAMÍLIA E SUA PRESCIÊNCIA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CDF1B18-696E-E560-4AC0-EC3EB5FEC6AC}"/>
              </a:ext>
            </a:extLst>
          </p:cNvPr>
          <p:cNvSpPr/>
          <p:nvPr/>
        </p:nvSpPr>
        <p:spPr>
          <a:xfrm>
            <a:off x="276184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Título 15">
            <a:extLst>
              <a:ext uri="{FF2B5EF4-FFF2-40B4-BE49-F238E27FC236}">
                <a16:creationId xmlns:a16="http://schemas.microsoft.com/office/drawing/2014/main" id="{D1CF6B30-EC2A-E08C-2548-CDA09B446B66}"/>
              </a:ext>
            </a:extLst>
          </p:cNvPr>
          <p:cNvSpPr txBox="1">
            <a:spLocks/>
          </p:cNvSpPr>
          <p:nvPr/>
        </p:nvSpPr>
        <p:spPr>
          <a:xfrm>
            <a:off x="250193" y="740953"/>
            <a:ext cx="17104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I – O PLANO DE DEUS PARA A FAMÍLIA E SUA PRESCIÊNCIA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17633F-74E9-DBE1-1D0A-949D986D8E2A}"/>
              </a:ext>
            </a:extLst>
          </p:cNvPr>
          <p:cNvSpPr/>
          <p:nvPr/>
        </p:nvSpPr>
        <p:spPr>
          <a:xfrm>
            <a:off x="2094711" y="472673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EF200217-36BB-7C9E-5C5B-E1C749484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954" y="1780946"/>
            <a:ext cx="5251392" cy="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m 13" descr="Uma imagem contendo relógio, placar&#10;&#10;Descrição gerada automaticamente">
            <a:extLst>
              <a:ext uri="{FF2B5EF4-FFF2-40B4-BE49-F238E27FC236}">
                <a16:creationId xmlns:a16="http://schemas.microsoft.com/office/drawing/2014/main" id="{B1829035-FEC1-DA8E-8502-BB10499079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6080" y="1556003"/>
            <a:ext cx="920165" cy="646048"/>
          </a:xfrm>
          <a:prstGeom prst="rect">
            <a:avLst/>
          </a:prstGeom>
        </p:spPr>
      </p:pic>
      <p:pic>
        <p:nvPicPr>
          <p:cNvPr id="15" name="Imagem 14" descr="Uma imagem contendo desenho, placa&#10;&#10;Descrição gerada automaticamente">
            <a:extLst>
              <a:ext uri="{FF2B5EF4-FFF2-40B4-BE49-F238E27FC236}">
                <a16:creationId xmlns:a16="http://schemas.microsoft.com/office/drawing/2014/main" id="{9FA3CA15-F208-0C59-4AE2-808C66150C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5674" y="2287618"/>
            <a:ext cx="800975" cy="647596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AF670BC0-5681-25B0-3573-BD832F57CF1A}"/>
              </a:ext>
            </a:extLst>
          </p:cNvPr>
          <p:cNvSpPr txBox="1"/>
          <p:nvPr/>
        </p:nvSpPr>
        <p:spPr>
          <a:xfrm>
            <a:off x="4182895" y="3088256"/>
            <a:ext cx="5660994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700" dirty="0">
                <a:latin typeface="Panton" panose="00000500000000000000" pitchFamily="2" charset="0"/>
              </a:rPr>
              <a:t>Aqui, estamos abordando a presciência de Deus, um atributo divino que indica o </a:t>
            </a:r>
            <a:r>
              <a:rPr lang="pt-BR" sz="1700" dirty="0" err="1">
                <a:latin typeface="Panton" panose="00000500000000000000" pitchFamily="2" charset="0"/>
              </a:rPr>
              <a:t>pré</a:t>
            </a:r>
            <a:r>
              <a:rPr lang="pt-BR" sz="1700" dirty="0">
                <a:latin typeface="Panton" panose="00000500000000000000" pitchFamily="2" charset="0"/>
              </a:rPr>
              <a:t>-conhecimento de todas as coisas. Devemos ressaltar que esse atributo não é causativo, isto é, ele não implica determinismo na vida do ser humano. Contudo, o Senhor tem um propósito para a vida de cada pessoa; muitas vezes não o compreendemos, mas sabemos que a vontade </a:t>
            </a:r>
            <a:r>
              <a:rPr lang="pt-BR" sz="1700" dirty="0" err="1">
                <a:latin typeface="Panton" panose="00000500000000000000" pitchFamily="2" charset="0"/>
              </a:rPr>
              <a:t>dEle</a:t>
            </a:r>
            <a:r>
              <a:rPr lang="pt-BR" sz="1700" dirty="0">
                <a:latin typeface="Panton" panose="00000500000000000000" pitchFamily="2" charset="0"/>
              </a:rPr>
              <a:t> é perfeita (</a:t>
            </a:r>
            <a:r>
              <a:rPr lang="pt-BR" sz="1700" dirty="0" err="1">
                <a:latin typeface="Panton" panose="00000500000000000000" pitchFamily="2" charset="0"/>
              </a:rPr>
              <a:t>Rm</a:t>
            </a:r>
            <a:r>
              <a:rPr lang="pt-BR" sz="1700" dirty="0">
                <a:latin typeface="Panton" panose="00000500000000000000" pitchFamily="2" charset="0"/>
              </a:rPr>
              <a:t> 12.2). 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6725955-997D-686C-11D3-CAEF0A9D762B}"/>
              </a:ext>
            </a:extLst>
          </p:cNvPr>
          <p:cNvSpPr txBox="1"/>
          <p:nvPr/>
        </p:nvSpPr>
        <p:spPr>
          <a:xfrm>
            <a:off x="356374" y="2459739"/>
            <a:ext cx="15273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>
                    <a:lumMod val="50000"/>
                  </a:schemeClr>
                </a:solidFill>
                <a:latin typeface="Panton Bold" panose="00000800000000000000" pitchFamily="2" charset="0"/>
              </a:rPr>
              <a:t>1. O plano divino para a família de Isaque e Rebeca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968757D8-6FF4-F26B-91BE-B295AF43B99C}"/>
              </a:ext>
            </a:extLst>
          </p:cNvPr>
          <p:cNvSpPr txBox="1"/>
          <p:nvPr/>
        </p:nvSpPr>
        <p:spPr>
          <a:xfrm>
            <a:off x="322401" y="3124393"/>
            <a:ext cx="151841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Isaque e Rebeca faziam parte de um plano maior de Deus. Ao conhecer Rebeca e tomá-la por esposa, Isaque não esperava o que viria pela frente. Quando ele descobre a esterilidade de Rebeca, a Bíblia diz que o patriarca orou ao Senhor para que a madre de sua esposa fosse aberta (</a:t>
            </a:r>
            <a:r>
              <a:rPr lang="pt-BR" sz="800" dirty="0" err="1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Gn</a:t>
            </a:r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 25.21). Somente 20 anos depois dessa oração, com 60 anos de idade, Isaque recebe a notícia de que Rebeca estava grávida (</a:t>
            </a:r>
            <a:r>
              <a:rPr lang="pt-BR" sz="800" dirty="0" err="1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Gn</a:t>
            </a:r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 25.26; cf. 25.20). Portanto, nada pode impedir o plano de Deus, pois quando Ele opera, seus desígnios se cumprem no tempo certo. Assim, no tempo perfeito de Deus, Rebeca gerou dois meninos.</a:t>
            </a:r>
          </a:p>
        </p:txBody>
      </p:sp>
      <p:sp>
        <p:nvSpPr>
          <p:cNvPr id="21" name="Título 15">
            <a:extLst>
              <a:ext uri="{FF2B5EF4-FFF2-40B4-BE49-F238E27FC236}">
                <a16:creationId xmlns:a16="http://schemas.microsoft.com/office/drawing/2014/main" id="{1B681CEE-21F3-E5C5-233A-CA3220BBCEAC}"/>
              </a:ext>
            </a:extLst>
          </p:cNvPr>
          <p:cNvSpPr txBox="1">
            <a:spLocks/>
          </p:cNvSpPr>
          <p:nvPr/>
        </p:nvSpPr>
        <p:spPr>
          <a:xfrm>
            <a:off x="2062608" y="756426"/>
            <a:ext cx="17104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I – O PLANO DE DEUS PARA A FAMÍLIA E SUA PRESCIÊNCIA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1718742-6149-38D8-122E-1C84480BCC0F}"/>
              </a:ext>
            </a:extLst>
          </p:cNvPr>
          <p:cNvSpPr txBox="1"/>
          <p:nvPr/>
        </p:nvSpPr>
        <p:spPr>
          <a:xfrm>
            <a:off x="2168789" y="2475212"/>
            <a:ext cx="15273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>
                    <a:lumMod val="50000"/>
                  </a:schemeClr>
                </a:solidFill>
                <a:latin typeface="Panton Bold" panose="00000800000000000000" pitchFamily="2" charset="0"/>
              </a:rPr>
              <a:t>2. O propósito presciente de Deus.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0FCABC40-DBE9-509D-0BB2-10519D5D88C9}"/>
              </a:ext>
            </a:extLst>
          </p:cNvPr>
          <p:cNvSpPr txBox="1"/>
          <p:nvPr/>
        </p:nvSpPr>
        <p:spPr>
          <a:xfrm>
            <a:off x="2134816" y="3139866"/>
            <a:ext cx="1518413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Deus sabia antecipadamente do futuro de Esaú e de Jacó. Ele sabia de antemão o que haveria de acontecer com os filhos gêmeos de Isaque e Rebeca (</a:t>
            </a:r>
            <a:r>
              <a:rPr lang="pt-BR" sz="800" dirty="0" err="1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Gn</a:t>
            </a:r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 25.23). Isso independia das circunstâncias que envolvessem essa história. Por isso, o Senhor atendeu à oração de Isaque e Rebeca concebeu filhos gêmeos (</a:t>
            </a:r>
            <a:r>
              <a:rPr lang="pt-BR" sz="800" dirty="0" err="1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Gn</a:t>
            </a:r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 25.21). Entretanto, conforme as crianças se desenvolviam, alguns meses depois os gêmeos já lutavam entre si no ventre da esposa de Isaque (</a:t>
            </a:r>
            <a:r>
              <a:rPr lang="pt-BR" sz="800" dirty="0" err="1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Gn</a:t>
            </a:r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 25.22). No caso dos gêmeos, Esaú e Jacó, Deus sabia que, criados como agentes livres, eles seriam rivais.</a:t>
            </a:r>
          </a:p>
          <a:p>
            <a:pPr algn="ctr"/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Continua..</a:t>
            </a:r>
          </a:p>
        </p:txBody>
      </p:sp>
    </p:spTree>
    <p:extLst>
      <p:ext uri="{BB962C8B-B14F-4D97-AF65-F5344CB8AC3E}">
        <p14:creationId xmlns:p14="http://schemas.microsoft.com/office/powerpoint/2010/main" val="4618123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ecador Confesso: Todas Revistas EBD - 2º Trimestre 2023 em PDF">
            <a:extLst>
              <a:ext uri="{FF2B5EF4-FFF2-40B4-BE49-F238E27FC236}">
                <a16:creationId xmlns:a16="http://schemas.microsoft.com/office/drawing/2014/main" id="{35669013-B352-CEBF-B377-8131A2A8C8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44" b="28137"/>
          <a:stretch/>
        </p:blipFill>
        <p:spPr bwMode="auto">
          <a:xfrm>
            <a:off x="0" y="0"/>
            <a:ext cx="12192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038D596-6457-EDFC-B2E6-4093262027AD}"/>
              </a:ext>
            </a:extLst>
          </p:cNvPr>
          <p:cNvSpPr/>
          <p:nvPr/>
        </p:nvSpPr>
        <p:spPr>
          <a:xfrm>
            <a:off x="311523" y="457200"/>
            <a:ext cx="6241677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0409FB-5B30-4C95-B082-6FEFDD711F24}"/>
              </a:ext>
            </a:extLst>
          </p:cNvPr>
          <p:cNvSpPr txBox="1"/>
          <p:nvPr/>
        </p:nvSpPr>
        <p:spPr>
          <a:xfrm>
            <a:off x="623456" y="2459740"/>
            <a:ext cx="5694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Panton Bold" panose="00000800000000000000" pitchFamily="2" charset="0"/>
              </a:rPr>
              <a:t>1. A esterilidade de Rebeca</a:t>
            </a:r>
            <a:endParaRPr lang="pt-BR" sz="2000" dirty="0">
              <a:solidFill>
                <a:schemeClr val="accent5">
                  <a:lumMod val="75000"/>
                </a:schemeClr>
              </a:solidFill>
              <a:latin typeface="Panton Bold" panose="00000800000000000000" pitchFamily="2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EA6DBC3-BCDB-4F15-B05F-15F1A619ACEE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D0C8126-80AC-4F5B-A181-B9A50227970E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accent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pic>
        <p:nvPicPr>
          <p:cNvPr id="13" name="Imagem 12" descr="Homem de terno e óculos&#10;&#10;Descrição gerada automaticamente">
            <a:extLst>
              <a:ext uri="{FF2B5EF4-FFF2-40B4-BE49-F238E27FC236}">
                <a16:creationId xmlns:a16="http://schemas.microsoft.com/office/drawing/2014/main" id="{9D2CB5C5-E705-4F54-9620-32BF2A12F9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964" y="256168"/>
            <a:ext cx="969573" cy="969573"/>
          </a:xfrm>
          <a:prstGeom prst="rect">
            <a:avLst/>
          </a:prstGeom>
        </p:spPr>
      </p:pic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523" y="663917"/>
            <a:ext cx="6241677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II – O CONFLITO FAMILIAR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CDF1B18-696E-E560-4AC0-EC3EB5FEC6AC}"/>
              </a:ext>
            </a:extLst>
          </p:cNvPr>
          <p:cNvSpPr/>
          <p:nvPr/>
        </p:nvSpPr>
        <p:spPr>
          <a:xfrm>
            <a:off x="6802562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Título 15">
            <a:extLst>
              <a:ext uri="{FF2B5EF4-FFF2-40B4-BE49-F238E27FC236}">
                <a16:creationId xmlns:a16="http://schemas.microsoft.com/office/drawing/2014/main" id="{D1CF6B30-EC2A-E08C-2548-CDA09B446B66}"/>
              </a:ext>
            </a:extLst>
          </p:cNvPr>
          <p:cNvSpPr txBox="1">
            <a:spLocks/>
          </p:cNvSpPr>
          <p:nvPr/>
        </p:nvSpPr>
        <p:spPr>
          <a:xfrm>
            <a:off x="6776571" y="740953"/>
            <a:ext cx="17104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II – O CONFLITO FAMILIAR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17633F-74E9-DBE1-1D0A-949D986D8E2A}"/>
              </a:ext>
            </a:extLst>
          </p:cNvPr>
          <p:cNvSpPr/>
          <p:nvPr/>
        </p:nvSpPr>
        <p:spPr>
          <a:xfrm>
            <a:off x="8580563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EF200217-36BB-7C9E-5C5B-E1C749484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351" y="1780946"/>
            <a:ext cx="5251392" cy="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m 13" descr="Uma imagem contendo relógio, placar&#10;&#10;Descrição gerada automaticamente">
            <a:extLst>
              <a:ext uri="{FF2B5EF4-FFF2-40B4-BE49-F238E27FC236}">
                <a16:creationId xmlns:a16="http://schemas.microsoft.com/office/drawing/2014/main" id="{B1829035-FEC1-DA8E-8502-BB10499079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6080" y="1556003"/>
            <a:ext cx="920165" cy="646048"/>
          </a:xfrm>
          <a:prstGeom prst="rect">
            <a:avLst/>
          </a:prstGeom>
        </p:spPr>
      </p:pic>
      <p:pic>
        <p:nvPicPr>
          <p:cNvPr id="15" name="Imagem 14" descr="Uma imagem contendo desenho, placa&#10;&#10;Descrição gerada automaticamente">
            <a:extLst>
              <a:ext uri="{FF2B5EF4-FFF2-40B4-BE49-F238E27FC236}">
                <a16:creationId xmlns:a16="http://schemas.microsoft.com/office/drawing/2014/main" id="{9FA3CA15-F208-0C59-4AE2-808C66150C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5674" y="2287618"/>
            <a:ext cx="800975" cy="647596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AF670BC0-5681-25B0-3573-BD832F57CF1A}"/>
              </a:ext>
            </a:extLst>
          </p:cNvPr>
          <p:cNvSpPr txBox="1"/>
          <p:nvPr/>
        </p:nvSpPr>
        <p:spPr>
          <a:xfrm>
            <a:off x="587292" y="3088256"/>
            <a:ext cx="566099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Panton" panose="00000500000000000000" pitchFamily="2" charset="0"/>
              </a:rPr>
              <a:t>Na antiguidade, uma mulher estéril era vista como uma pessoa amaldiçoada. Por serem impedidas de procriar, mulheres inférteis eram consideradas inferiores, a ponto de, num casamento, os maridos terem o direito de repudiá-las. No caso de Isaque, ao perceber que Rebeca não podia dar-lhe filhos, orou ao Senhor para que a esterilidade de Rebeca fosse desfeita e ela pudesse gerar. Como vimos, Deus ouviu o clamor de Isaque (</a:t>
            </a:r>
            <a:r>
              <a:rPr lang="pt-BR" dirty="0" err="1">
                <a:latin typeface="Panton" panose="00000500000000000000" pitchFamily="2" charset="0"/>
              </a:rPr>
              <a:t>Gn</a:t>
            </a:r>
            <a:r>
              <a:rPr lang="pt-BR" dirty="0">
                <a:latin typeface="Panton" panose="00000500000000000000" pitchFamily="2" charset="0"/>
              </a:rPr>
              <a:t> 25.21).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6725955-997D-686C-11D3-CAEF0A9D762B}"/>
              </a:ext>
            </a:extLst>
          </p:cNvPr>
          <p:cNvSpPr txBox="1"/>
          <p:nvPr/>
        </p:nvSpPr>
        <p:spPr>
          <a:xfrm>
            <a:off x="6882752" y="2459739"/>
            <a:ext cx="15273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>
                    <a:lumMod val="50000"/>
                  </a:schemeClr>
                </a:solidFill>
                <a:latin typeface="Panton Bold" panose="00000800000000000000" pitchFamily="2" charset="0"/>
              </a:rPr>
              <a:t>2. O conflito: “E os filhos lutavam no ventre dela” (</a:t>
            </a:r>
            <a:r>
              <a:rPr lang="pt-BR" sz="1400" dirty="0" err="1">
                <a:solidFill>
                  <a:schemeClr val="bg1">
                    <a:lumMod val="50000"/>
                  </a:schemeClr>
                </a:solidFill>
                <a:latin typeface="Panton Bold" panose="00000800000000000000" pitchFamily="2" charset="0"/>
              </a:rPr>
              <a:t>Gn</a:t>
            </a:r>
            <a:r>
              <a:rPr lang="pt-BR" sz="1400" dirty="0">
                <a:solidFill>
                  <a:schemeClr val="bg1">
                    <a:lumMod val="50000"/>
                  </a:schemeClr>
                </a:solidFill>
                <a:latin typeface="Panton Bold" panose="00000800000000000000" pitchFamily="2" charset="0"/>
              </a:rPr>
              <a:t> 25.22).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968757D8-6FF4-F26B-91BE-B295AF43B99C}"/>
              </a:ext>
            </a:extLst>
          </p:cNvPr>
          <p:cNvSpPr txBox="1"/>
          <p:nvPr/>
        </p:nvSpPr>
        <p:spPr>
          <a:xfrm>
            <a:off x="6828969" y="3392369"/>
            <a:ext cx="151841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5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Naquele tempo, do ponto de vista social, a geração de filhos herdeiros era importante para as famílias (</a:t>
            </a:r>
            <a:r>
              <a:rPr lang="pt-BR" sz="750" dirty="0" err="1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Sl</a:t>
            </a:r>
            <a:r>
              <a:rPr lang="pt-BR" sz="75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 127.3-5). Por isso, Abraão e Sara precipitaram-se na promessa de Deus com uma substituta, a serva Agar, para gerar o filho desejado, e pagaram um preço alto. Diferentemente de seu pai, Isaque buscou ajuda do alto para superar o problema da esterilidade de Rebeca. Entretanto, uma vez grávida, para a felicidade do casal, Rebeca começou a afligir-se por causa de um movimento excessivo dentro do seu ventre. A esposa de Isaque orou ao Senhor a respeito da questão e ouviu de Deus que havia dois povos no seu ventre, e que o menor dominaria sobre o maior (</a:t>
            </a:r>
            <a:r>
              <a:rPr lang="pt-BR" sz="750" dirty="0" err="1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Gn</a:t>
            </a:r>
            <a:r>
              <a:rPr lang="pt-BR" sz="75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 25.23).</a:t>
            </a:r>
          </a:p>
        </p:txBody>
      </p:sp>
      <p:sp>
        <p:nvSpPr>
          <p:cNvPr id="21" name="Título 15">
            <a:extLst>
              <a:ext uri="{FF2B5EF4-FFF2-40B4-BE49-F238E27FC236}">
                <a16:creationId xmlns:a16="http://schemas.microsoft.com/office/drawing/2014/main" id="{1B681CEE-21F3-E5C5-233A-CA3220BBCEAC}"/>
              </a:ext>
            </a:extLst>
          </p:cNvPr>
          <p:cNvSpPr txBox="1">
            <a:spLocks/>
          </p:cNvSpPr>
          <p:nvPr/>
        </p:nvSpPr>
        <p:spPr>
          <a:xfrm>
            <a:off x="8493040" y="740953"/>
            <a:ext cx="17104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II – O CONFLITO FAMILIAR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1718742-6149-38D8-122E-1C84480BCC0F}"/>
              </a:ext>
            </a:extLst>
          </p:cNvPr>
          <p:cNvSpPr txBox="1"/>
          <p:nvPr/>
        </p:nvSpPr>
        <p:spPr>
          <a:xfrm>
            <a:off x="8599221" y="2459739"/>
            <a:ext cx="15273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>
                    <a:lumMod val="50000"/>
                  </a:schemeClr>
                </a:solidFill>
                <a:latin typeface="Panton Bold" panose="00000800000000000000" pitchFamily="2" charset="0"/>
              </a:rPr>
              <a:t>3. O favoritismo do casal pelos filhos.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0FCABC40-DBE9-509D-0BB2-10519D5D88C9}"/>
              </a:ext>
            </a:extLst>
          </p:cNvPr>
          <p:cNvSpPr txBox="1"/>
          <p:nvPr/>
        </p:nvSpPr>
        <p:spPr>
          <a:xfrm>
            <a:off x="8565248" y="3124393"/>
            <a:ext cx="163828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Em termos de personalidade e de temperamento, Esaú e Jacó cresceram como pessoas diferentes. Em Gênesis 25.25-28, Deus revela a Rebeca as diferenças entre os gêmeos. O “menor” (Jacó) teria uma descendência forte e o “maior” (o mais velho e, por isso, primogênito, Esaú) serviria ao menor. No capítulo 27, já idoso e cego, Isaque achava que logo morreria. Por isso, preocupava-se em abençoar a Esaú com a benção patriarcal do “direito da primogenitura”. Alicerçado nos padrões legais do direito daquele tempo, dedicava-se a Esaú, pois este o satisfazia com o prazer das caças que levava para o patriarca. Entretanto, sabendo que havia um plano especial de Deus para o filho mais novo, Rebeca favorecia Jacó. Essa predileção praticada pelos pais de Esaú e Jacó produziria um grande conflito na família. </a:t>
            </a:r>
          </a:p>
        </p:txBody>
      </p:sp>
    </p:spTree>
    <p:extLst>
      <p:ext uri="{BB962C8B-B14F-4D97-AF65-F5344CB8AC3E}">
        <p14:creationId xmlns:p14="http://schemas.microsoft.com/office/powerpoint/2010/main" val="38241636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ecador Confesso: Todas Revistas EBD - 2º Trimestre 2023 em PDF">
            <a:extLst>
              <a:ext uri="{FF2B5EF4-FFF2-40B4-BE49-F238E27FC236}">
                <a16:creationId xmlns:a16="http://schemas.microsoft.com/office/drawing/2014/main" id="{35669013-B352-CEBF-B377-8131A2A8C8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44" b="28137"/>
          <a:stretch/>
        </p:blipFill>
        <p:spPr bwMode="auto">
          <a:xfrm>
            <a:off x="0" y="0"/>
            <a:ext cx="12192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038D596-6457-EDFC-B2E6-4093262027AD}"/>
              </a:ext>
            </a:extLst>
          </p:cNvPr>
          <p:cNvSpPr/>
          <p:nvPr/>
        </p:nvSpPr>
        <p:spPr>
          <a:xfrm>
            <a:off x="2111216" y="457200"/>
            <a:ext cx="6241677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0409FB-5B30-4C95-B082-6FEFDD711F24}"/>
              </a:ext>
            </a:extLst>
          </p:cNvPr>
          <p:cNvSpPr txBox="1"/>
          <p:nvPr/>
        </p:nvSpPr>
        <p:spPr>
          <a:xfrm>
            <a:off x="2423149" y="2459740"/>
            <a:ext cx="56942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Panton Bold" panose="00000800000000000000" pitchFamily="2" charset="0"/>
              </a:rPr>
              <a:t>2. O conflito: “E os filhos lutavam no ventre dela” (</a:t>
            </a:r>
            <a:r>
              <a:rPr lang="pt-BR" sz="2400" dirty="0" err="1">
                <a:latin typeface="Panton Bold" panose="00000800000000000000" pitchFamily="2" charset="0"/>
              </a:rPr>
              <a:t>Gn</a:t>
            </a:r>
            <a:r>
              <a:rPr lang="pt-BR" sz="2400" dirty="0">
                <a:latin typeface="Panton Bold" panose="00000800000000000000" pitchFamily="2" charset="0"/>
              </a:rPr>
              <a:t> 25.22).</a:t>
            </a:r>
            <a:endParaRPr lang="pt-BR" sz="2400" dirty="0">
              <a:solidFill>
                <a:schemeClr val="accent5">
                  <a:lumMod val="75000"/>
                </a:schemeClr>
              </a:solidFill>
              <a:latin typeface="Panton Bold" panose="00000800000000000000" pitchFamily="2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EA6DBC3-BCDB-4F15-B05F-15F1A619ACEE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D0C8126-80AC-4F5B-A181-B9A50227970E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accent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pic>
        <p:nvPicPr>
          <p:cNvPr id="13" name="Imagem 12" descr="Homem de terno e óculos&#10;&#10;Descrição gerada automaticamente">
            <a:extLst>
              <a:ext uri="{FF2B5EF4-FFF2-40B4-BE49-F238E27FC236}">
                <a16:creationId xmlns:a16="http://schemas.microsoft.com/office/drawing/2014/main" id="{9D2CB5C5-E705-4F54-9620-32BF2A12F9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964" y="256168"/>
            <a:ext cx="969573" cy="969573"/>
          </a:xfrm>
          <a:prstGeom prst="rect">
            <a:avLst/>
          </a:prstGeom>
        </p:spPr>
      </p:pic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11216" y="677772"/>
            <a:ext cx="6241677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II – O CONFLITO FAMILIAR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CDF1B18-696E-E560-4AC0-EC3EB5FEC6AC}"/>
              </a:ext>
            </a:extLst>
          </p:cNvPr>
          <p:cNvSpPr/>
          <p:nvPr/>
        </p:nvSpPr>
        <p:spPr>
          <a:xfrm>
            <a:off x="276184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Título 15">
            <a:extLst>
              <a:ext uri="{FF2B5EF4-FFF2-40B4-BE49-F238E27FC236}">
                <a16:creationId xmlns:a16="http://schemas.microsoft.com/office/drawing/2014/main" id="{D1CF6B30-EC2A-E08C-2548-CDA09B446B66}"/>
              </a:ext>
            </a:extLst>
          </p:cNvPr>
          <p:cNvSpPr txBox="1">
            <a:spLocks/>
          </p:cNvSpPr>
          <p:nvPr/>
        </p:nvSpPr>
        <p:spPr>
          <a:xfrm>
            <a:off x="250193" y="740953"/>
            <a:ext cx="17104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II – O CONFLITO FAMILIAR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17633F-74E9-DBE1-1D0A-949D986D8E2A}"/>
              </a:ext>
            </a:extLst>
          </p:cNvPr>
          <p:cNvSpPr/>
          <p:nvPr/>
        </p:nvSpPr>
        <p:spPr>
          <a:xfrm>
            <a:off x="8580563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EF200217-36BB-7C9E-5C5B-E1C749484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044" y="1780946"/>
            <a:ext cx="5251392" cy="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m 13" descr="Uma imagem contendo relógio, placar&#10;&#10;Descrição gerada automaticamente">
            <a:extLst>
              <a:ext uri="{FF2B5EF4-FFF2-40B4-BE49-F238E27FC236}">
                <a16:creationId xmlns:a16="http://schemas.microsoft.com/office/drawing/2014/main" id="{B1829035-FEC1-DA8E-8502-BB10499079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6080" y="1556003"/>
            <a:ext cx="920165" cy="646048"/>
          </a:xfrm>
          <a:prstGeom prst="rect">
            <a:avLst/>
          </a:prstGeom>
        </p:spPr>
      </p:pic>
      <p:pic>
        <p:nvPicPr>
          <p:cNvPr id="15" name="Imagem 14" descr="Uma imagem contendo desenho, placa&#10;&#10;Descrição gerada automaticamente">
            <a:extLst>
              <a:ext uri="{FF2B5EF4-FFF2-40B4-BE49-F238E27FC236}">
                <a16:creationId xmlns:a16="http://schemas.microsoft.com/office/drawing/2014/main" id="{9FA3CA15-F208-0C59-4AE2-808C66150C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5674" y="2287618"/>
            <a:ext cx="800975" cy="647596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AF670BC0-5681-25B0-3573-BD832F57CF1A}"/>
              </a:ext>
            </a:extLst>
          </p:cNvPr>
          <p:cNvSpPr txBox="1"/>
          <p:nvPr/>
        </p:nvSpPr>
        <p:spPr>
          <a:xfrm>
            <a:off x="2386985" y="3088256"/>
            <a:ext cx="566099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700" dirty="0">
                <a:latin typeface="Panton" panose="00000500000000000000" pitchFamily="2" charset="0"/>
              </a:rPr>
              <a:t>Naquele tempo, do ponto de vista social, a geração de filhos herdeiros era importante para as famílias (</a:t>
            </a:r>
            <a:r>
              <a:rPr lang="pt-BR" sz="1700" dirty="0" err="1">
                <a:latin typeface="Panton" panose="00000500000000000000" pitchFamily="2" charset="0"/>
              </a:rPr>
              <a:t>Sl</a:t>
            </a:r>
            <a:r>
              <a:rPr lang="pt-BR" sz="1700" dirty="0">
                <a:latin typeface="Panton" panose="00000500000000000000" pitchFamily="2" charset="0"/>
              </a:rPr>
              <a:t> 127.3-5). Por isso, Abraão e Sara precipitaram-se na promessa de Deus com uma substituta, a serva Agar, para gerar o filho desejado, e pagaram um preço alto. Diferentemente de seu pai, Isaque buscou ajuda do alto para superar o problema da esterilidade de Rebeca. Entretanto, uma vez grávida, para a felicidade do casal, Rebeca começou a afligir-se por causa de um movimento excessivo dentro do seu ventre. A esposa de Isaque orou ao Senhor a respeito da questão e ouviu de Deus que havia dois povos no seu ventre, e que o menor dominaria sobre o maior (</a:t>
            </a:r>
            <a:r>
              <a:rPr lang="pt-BR" sz="1700" dirty="0" err="1">
                <a:latin typeface="Panton" panose="00000500000000000000" pitchFamily="2" charset="0"/>
              </a:rPr>
              <a:t>Gn</a:t>
            </a:r>
            <a:r>
              <a:rPr lang="pt-BR" sz="1700" dirty="0">
                <a:latin typeface="Panton" panose="00000500000000000000" pitchFamily="2" charset="0"/>
              </a:rPr>
              <a:t> 25.23).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6725955-997D-686C-11D3-CAEF0A9D762B}"/>
              </a:ext>
            </a:extLst>
          </p:cNvPr>
          <p:cNvSpPr txBox="1"/>
          <p:nvPr/>
        </p:nvSpPr>
        <p:spPr>
          <a:xfrm>
            <a:off x="356374" y="2459739"/>
            <a:ext cx="1527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>
                    <a:lumMod val="50000"/>
                  </a:schemeClr>
                </a:solidFill>
                <a:latin typeface="Panton Bold" panose="00000800000000000000" pitchFamily="2" charset="0"/>
              </a:rPr>
              <a:t>1. A esterilidade de Rebeca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968757D8-6FF4-F26B-91BE-B295AF43B99C}"/>
              </a:ext>
            </a:extLst>
          </p:cNvPr>
          <p:cNvSpPr txBox="1"/>
          <p:nvPr/>
        </p:nvSpPr>
        <p:spPr>
          <a:xfrm>
            <a:off x="322401" y="3124393"/>
            <a:ext cx="1518413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Na antiguidade, uma mulher estéril era vista como uma pessoa amaldiçoada. Por serem impedidas de procriar, mulheres inférteis eram consideradas inferiores, a ponto de, num casamento, os maridos terem o direito de repudiá-las. No caso de Isaque, ao perceber que Rebeca não podia dar-lhe filhos, orou ao Senhor para que a esterilidade de Rebeca fosse desfeita e ela pudesse gerar. Como vimos, Deus ouviu o clamor de Isaque (</a:t>
            </a:r>
            <a:r>
              <a:rPr lang="pt-BR" sz="800" dirty="0" err="1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Gn</a:t>
            </a:r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 25.21).</a:t>
            </a:r>
          </a:p>
        </p:txBody>
      </p:sp>
      <p:sp>
        <p:nvSpPr>
          <p:cNvPr id="21" name="Título 15">
            <a:extLst>
              <a:ext uri="{FF2B5EF4-FFF2-40B4-BE49-F238E27FC236}">
                <a16:creationId xmlns:a16="http://schemas.microsoft.com/office/drawing/2014/main" id="{1B681CEE-21F3-E5C5-233A-CA3220BBCEAC}"/>
              </a:ext>
            </a:extLst>
          </p:cNvPr>
          <p:cNvSpPr txBox="1">
            <a:spLocks/>
          </p:cNvSpPr>
          <p:nvPr/>
        </p:nvSpPr>
        <p:spPr>
          <a:xfrm>
            <a:off x="8493040" y="740953"/>
            <a:ext cx="17104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II – O CONFLITO FAMILIAR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1718742-6149-38D8-122E-1C84480BCC0F}"/>
              </a:ext>
            </a:extLst>
          </p:cNvPr>
          <p:cNvSpPr txBox="1"/>
          <p:nvPr/>
        </p:nvSpPr>
        <p:spPr>
          <a:xfrm>
            <a:off x="8599221" y="2459739"/>
            <a:ext cx="15273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>
                    <a:lumMod val="50000"/>
                  </a:schemeClr>
                </a:solidFill>
                <a:latin typeface="Panton Bold" panose="00000800000000000000" pitchFamily="2" charset="0"/>
              </a:rPr>
              <a:t>3. O favoritismo do casal pelos filhos.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0FCABC40-DBE9-509D-0BB2-10519D5D88C9}"/>
              </a:ext>
            </a:extLst>
          </p:cNvPr>
          <p:cNvSpPr txBox="1"/>
          <p:nvPr/>
        </p:nvSpPr>
        <p:spPr>
          <a:xfrm>
            <a:off x="8565248" y="3124393"/>
            <a:ext cx="163828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Aqui, estamos abordando a presciência de Deus, um atributo divino que indica o </a:t>
            </a:r>
            <a:r>
              <a:rPr lang="pt-BR" sz="800" dirty="0" err="1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pré</a:t>
            </a:r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-conhecimento de todas as coisas. Devemos ressaltar que esse atributo não é causativo, isto é, ele não implica determinismo na vida do ser humano. Contudo, o Senhor tem um propósito para a vida de cada pessoa; muitas vezes não o compreendemos, mas sabemos que a vontade </a:t>
            </a:r>
            <a:r>
              <a:rPr lang="pt-BR" sz="800" dirty="0" err="1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dEle</a:t>
            </a:r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 é perfeita (</a:t>
            </a:r>
            <a:r>
              <a:rPr lang="pt-BR" sz="800" dirty="0" err="1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Rm</a:t>
            </a:r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 12.2). </a:t>
            </a:r>
          </a:p>
        </p:txBody>
      </p:sp>
    </p:spTree>
    <p:extLst>
      <p:ext uri="{BB962C8B-B14F-4D97-AF65-F5344CB8AC3E}">
        <p14:creationId xmlns:p14="http://schemas.microsoft.com/office/powerpoint/2010/main" val="9677620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ecador Confesso: Todas Revistas EBD - 2º Trimestre 2023 em PDF">
            <a:extLst>
              <a:ext uri="{FF2B5EF4-FFF2-40B4-BE49-F238E27FC236}">
                <a16:creationId xmlns:a16="http://schemas.microsoft.com/office/drawing/2014/main" id="{35669013-B352-CEBF-B377-8131A2A8C8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44" b="28137"/>
          <a:stretch/>
        </p:blipFill>
        <p:spPr bwMode="auto">
          <a:xfrm>
            <a:off x="0" y="0"/>
            <a:ext cx="12192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038D596-6457-EDFC-B2E6-4093262027AD}"/>
              </a:ext>
            </a:extLst>
          </p:cNvPr>
          <p:cNvSpPr/>
          <p:nvPr/>
        </p:nvSpPr>
        <p:spPr>
          <a:xfrm>
            <a:off x="3907126" y="457200"/>
            <a:ext cx="6241677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0409FB-5B30-4C95-B082-6FEFDD711F24}"/>
              </a:ext>
            </a:extLst>
          </p:cNvPr>
          <p:cNvSpPr txBox="1"/>
          <p:nvPr/>
        </p:nvSpPr>
        <p:spPr>
          <a:xfrm>
            <a:off x="4219059" y="2459740"/>
            <a:ext cx="5694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Panton Bold" panose="00000800000000000000" pitchFamily="2" charset="0"/>
              </a:rPr>
              <a:t>3. O favoritismo do casal pelos filhos.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EA6DBC3-BCDB-4F15-B05F-15F1A619ACEE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D0C8126-80AC-4F5B-A181-B9A50227970E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accent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pic>
        <p:nvPicPr>
          <p:cNvPr id="13" name="Imagem 12" descr="Homem de terno e óculos&#10;&#10;Descrição gerada automaticamente">
            <a:extLst>
              <a:ext uri="{FF2B5EF4-FFF2-40B4-BE49-F238E27FC236}">
                <a16:creationId xmlns:a16="http://schemas.microsoft.com/office/drawing/2014/main" id="{9D2CB5C5-E705-4F54-9620-32BF2A12F9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964" y="256168"/>
            <a:ext cx="969573" cy="969573"/>
          </a:xfrm>
          <a:prstGeom prst="rect">
            <a:avLst/>
          </a:prstGeom>
        </p:spPr>
      </p:pic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07126" y="677772"/>
            <a:ext cx="6241677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II – O CONFLITO FAMILIAR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CDF1B18-696E-E560-4AC0-EC3EB5FEC6AC}"/>
              </a:ext>
            </a:extLst>
          </p:cNvPr>
          <p:cNvSpPr/>
          <p:nvPr/>
        </p:nvSpPr>
        <p:spPr>
          <a:xfrm>
            <a:off x="276184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Título 15">
            <a:extLst>
              <a:ext uri="{FF2B5EF4-FFF2-40B4-BE49-F238E27FC236}">
                <a16:creationId xmlns:a16="http://schemas.microsoft.com/office/drawing/2014/main" id="{D1CF6B30-EC2A-E08C-2548-CDA09B446B66}"/>
              </a:ext>
            </a:extLst>
          </p:cNvPr>
          <p:cNvSpPr txBox="1">
            <a:spLocks/>
          </p:cNvSpPr>
          <p:nvPr/>
        </p:nvSpPr>
        <p:spPr>
          <a:xfrm>
            <a:off x="250193" y="740953"/>
            <a:ext cx="17104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II – O CONFLITO FAMILIAR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17633F-74E9-DBE1-1D0A-949D986D8E2A}"/>
              </a:ext>
            </a:extLst>
          </p:cNvPr>
          <p:cNvSpPr/>
          <p:nvPr/>
        </p:nvSpPr>
        <p:spPr>
          <a:xfrm>
            <a:off x="2094711" y="472673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EF200217-36BB-7C9E-5C5B-E1C749484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954" y="1780946"/>
            <a:ext cx="5251392" cy="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m 13" descr="Uma imagem contendo relógio, placar&#10;&#10;Descrição gerada automaticamente">
            <a:extLst>
              <a:ext uri="{FF2B5EF4-FFF2-40B4-BE49-F238E27FC236}">
                <a16:creationId xmlns:a16="http://schemas.microsoft.com/office/drawing/2014/main" id="{B1829035-FEC1-DA8E-8502-BB10499079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6080" y="1556003"/>
            <a:ext cx="920165" cy="646048"/>
          </a:xfrm>
          <a:prstGeom prst="rect">
            <a:avLst/>
          </a:prstGeom>
        </p:spPr>
      </p:pic>
      <p:pic>
        <p:nvPicPr>
          <p:cNvPr id="15" name="Imagem 14" descr="Uma imagem contendo desenho, placa&#10;&#10;Descrição gerada automaticamente">
            <a:extLst>
              <a:ext uri="{FF2B5EF4-FFF2-40B4-BE49-F238E27FC236}">
                <a16:creationId xmlns:a16="http://schemas.microsoft.com/office/drawing/2014/main" id="{9FA3CA15-F208-0C59-4AE2-808C66150C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5674" y="2287618"/>
            <a:ext cx="800975" cy="647596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AF670BC0-5681-25B0-3573-BD832F57CF1A}"/>
              </a:ext>
            </a:extLst>
          </p:cNvPr>
          <p:cNvSpPr txBox="1"/>
          <p:nvPr/>
        </p:nvSpPr>
        <p:spPr>
          <a:xfrm>
            <a:off x="4182895" y="3088256"/>
            <a:ext cx="5660994" cy="3193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50" dirty="0">
                <a:latin typeface="Panton" panose="00000500000000000000" pitchFamily="2" charset="0"/>
              </a:rPr>
              <a:t>Em termos de personalidade e de temperamento, Esaú e Jacó cresceram como pessoas diferentes. Em Gênesis 25.25-28, Deus revela a Rebeca as diferenças entre os gêmeos. O “menor” (Jacó) teria uma descendência forte e o “maior” (o mais velho e, por isso, primogênito, Esaú) serviria ao menor. No capítulo 27, já idoso e cego, Isaque achava que logo morreria. Por isso, preocupava-se em abençoar a Esaú com a benção patriarcal do “direito da primogenitura”. Alicerçado nos padrões legais do direito daquele tempo, dedicava-se a Esaú, pois este o satisfazia com o prazer das caças que levava para o patriarca. Entretanto, sabendo que havia um plano especial de Deus para o filho mais novo, Rebeca favorecia Jacó. Essa predileção praticada pelos pais de Esaú e Jacó produziria um grande conflito na família. 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6725955-997D-686C-11D3-CAEF0A9D762B}"/>
              </a:ext>
            </a:extLst>
          </p:cNvPr>
          <p:cNvSpPr txBox="1"/>
          <p:nvPr/>
        </p:nvSpPr>
        <p:spPr>
          <a:xfrm>
            <a:off x="356374" y="2459739"/>
            <a:ext cx="15273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>
                    <a:lumMod val="50000"/>
                  </a:schemeClr>
                </a:solidFill>
                <a:latin typeface="Panton Bold" panose="00000800000000000000" pitchFamily="2" charset="0"/>
              </a:rPr>
              <a:t>1. O plano divino para a família de Isaque e Rebeca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968757D8-6FF4-F26B-91BE-B295AF43B99C}"/>
              </a:ext>
            </a:extLst>
          </p:cNvPr>
          <p:cNvSpPr txBox="1"/>
          <p:nvPr/>
        </p:nvSpPr>
        <p:spPr>
          <a:xfrm>
            <a:off x="322401" y="3179813"/>
            <a:ext cx="151841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Isaque e Rebeca faziam parte de um plano maior de Deus. Ao conhecer Rebeca e tomá-la por esposa, Isaque não esperava o que viria pela frente. Quando ele descobre a esterilidade de Rebeca, a Bíblia diz que o patriarca orou ao Senhor para que a madre de sua esposa fosse aberta (</a:t>
            </a:r>
            <a:r>
              <a:rPr lang="pt-BR" sz="800" dirty="0" err="1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Gn</a:t>
            </a:r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 25.21). Somente 20 anos depois dessa oração, com 60 anos de idade, Isaque recebe a notícia de que Rebeca estava grávida (</a:t>
            </a:r>
            <a:r>
              <a:rPr lang="pt-BR" sz="800" dirty="0" err="1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Gn</a:t>
            </a:r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 25.26; cf. 25.20). Portanto, nada pode impedir o plano de Deus, pois quando Ele opera, seus desígnios se cumprem no tempo certo. Assim, no tempo perfeito de Deus, Rebeca gerou dois meninos.</a:t>
            </a:r>
          </a:p>
        </p:txBody>
      </p:sp>
      <p:sp>
        <p:nvSpPr>
          <p:cNvPr id="21" name="Título 15">
            <a:extLst>
              <a:ext uri="{FF2B5EF4-FFF2-40B4-BE49-F238E27FC236}">
                <a16:creationId xmlns:a16="http://schemas.microsoft.com/office/drawing/2014/main" id="{1B681CEE-21F3-E5C5-233A-CA3220BBCEAC}"/>
              </a:ext>
            </a:extLst>
          </p:cNvPr>
          <p:cNvSpPr txBox="1">
            <a:spLocks/>
          </p:cNvSpPr>
          <p:nvPr/>
        </p:nvSpPr>
        <p:spPr>
          <a:xfrm>
            <a:off x="2062608" y="756426"/>
            <a:ext cx="17104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II – O CONFLITO FAMILIAR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1718742-6149-38D8-122E-1C84480BCC0F}"/>
              </a:ext>
            </a:extLst>
          </p:cNvPr>
          <p:cNvSpPr txBox="1"/>
          <p:nvPr/>
        </p:nvSpPr>
        <p:spPr>
          <a:xfrm>
            <a:off x="2168789" y="2475212"/>
            <a:ext cx="15273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>
                    <a:lumMod val="50000"/>
                  </a:schemeClr>
                </a:solidFill>
                <a:latin typeface="Panton Bold" panose="00000800000000000000" pitchFamily="2" charset="0"/>
              </a:rPr>
              <a:t>2. O conflito: “E os filhos lutavam no ventre dela” (</a:t>
            </a:r>
            <a:r>
              <a:rPr lang="pt-BR" sz="1400" dirty="0" err="1">
                <a:solidFill>
                  <a:schemeClr val="bg1">
                    <a:lumMod val="50000"/>
                  </a:schemeClr>
                </a:solidFill>
                <a:latin typeface="Panton Bold" panose="00000800000000000000" pitchFamily="2" charset="0"/>
              </a:rPr>
              <a:t>Gn</a:t>
            </a:r>
            <a:r>
              <a:rPr lang="pt-BR" sz="1400" dirty="0">
                <a:solidFill>
                  <a:schemeClr val="bg1">
                    <a:lumMod val="50000"/>
                  </a:schemeClr>
                </a:solidFill>
                <a:latin typeface="Panton Bold" panose="00000800000000000000" pitchFamily="2" charset="0"/>
              </a:rPr>
              <a:t> 25.22).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0FCABC40-DBE9-509D-0BB2-10519D5D88C9}"/>
              </a:ext>
            </a:extLst>
          </p:cNvPr>
          <p:cNvSpPr txBox="1"/>
          <p:nvPr/>
        </p:nvSpPr>
        <p:spPr>
          <a:xfrm>
            <a:off x="2134816" y="3416955"/>
            <a:ext cx="1518413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Deus sabia antecipadamente do futuro de Esaú e de Jacó. Ele sabia de antemão o que haveria de acontecer com os filhos gêmeos de Isaque e Rebeca (</a:t>
            </a:r>
            <a:r>
              <a:rPr lang="pt-BR" sz="800" dirty="0" err="1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Gn</a:t>
            </a:r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 25.23). Isso independia das circunstâncias que envolvessem essa história. Por isso, o Senhor atendeu à oração de Isaque e Rebeca concebeu filhos gêmeos (</a:t>
            </a:r>
            <a:r>
              <a:rPr lang="pt-BR" sz="800" dirty="0" err="1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Gn</a:t>
            </a:r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 25.21). Entretanto, conforme as crianças se desenvolviam, alguns meses depois os gêmeos já lutavam entre si no ventre da esposa de Isaque (</a:t>
            </a:r>
            <a:r>
              <a:rPr lang="pt-BR" sz="800" dirty="0" err="1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Gn</a:t>
            </a:r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 25.22). No caso dos gêmeos, Esaú e Jacó, Deus sabia que, criados como agentes livres, eles seriam rivais.</a:t>
            </a:r>
          </a:p>
          <a:p>
            <a:pPr algn="ctr"/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Continua..</a:t>
            </a:r>
          </a:p>
        </p:txBody>
      </p:sp>
    </p:spTree>
    <p:extLst>
      <p:ext uri="{BB962C8B-B14F-4D97-AF65-F5344CB8AC3E}">
        <p14:creationId xmlns:p14="http://schemas.microsoft.com/office/powerpoint/2010/main" val="13897678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ecador Confesso: Todas Revistas EBD - 2º Trimestre 2023 em PDF">
            <a:extLst>
              <a:ext uri="{FF2B5EF4-FFF2-40B4-BE49-F238E27FC236}">
                <a16:creationId xmlns:a16="http://schemas.microsoft.com/office/drawing/2014/main" id="{35669013-B352-CEBF-B377-8131A2A8C8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44" b="28137"/>
          <a:stretch/>
        </p:blipFill>
        <p:spPr bwMode="auto">
          <a:xfrm>
            <a:off x="0" y="0"/>
            <a:ext cx="12192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038D596-6457-EDFC-B2E6-4093262027AD}"/>
              </a:ext>
            </a:extLst>
          </p:cNvPr>
          <p:cNvSpPr/>
          <p:nvPr/>
        </p:nvSpPr>
        <p:spPr>
          <a:xfrm>
            <a:off x="311523" y="457200"/>
            <a:ext cx="6241677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0409FB-5B30-4C95-B082-6FEFDD711F24}"/>
              </a:ext>
            </a:extLst>
          </p:cNvPr>
          <p:cNvSpPr txBox="1"/>
          <p:nvPr/>
        </p:nvSpPr>
        <p:spPr>
          <a:xfrm>
            <a:off x="623456" y="2459740"/>
            <a:ext cx="5694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Panton Bold" panose="00000800000000000000" pitchFamily="2" charset="0"/>
              </a:rPr>
              <a:t>1. Esaú, o filho predileto de Isaque.</a:t>
            </a:r>
            <a:endParaRPr lang="pt-BR" sz="2000" dirty="0">
              <a:solidFill>
                <a:schemeClr val="accent5">
                  <a:lumMod val="75000"/>
                </a:schemeClr>
              </a:solidFill>
              <a:latin typeface="Panton Bold" panose="00000800000000000000" pitchFamily="2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EA6DBC3-BCDB-4F15-B05F-15F1A619ACEE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D0C8126-80AC-4F5B-A181-B9A50227970E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accent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pic>
        <p:nvPicPr>
          <p:cNvPr id="13" name="Imagem 12" descr="Homem de terno e óculos&#10;&#10;Descrição gerada automaticamente">
            <a:extLst>
              <a:ext uri="{FF2B5EF4-FFF2-40B4-BE49-F238E27FC236}">
                <a16:creationId xmlns:a16="http://schemas.microsoft.com/office/drawing/2014/main" id="{9D2CB5C5-E705-4F54-9620-32BF2A12F9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964" y="256168"/>
            <a:ext cx="969573" cy="969573"/>
          </a:xfrm>
          <a:prstGeom prst="rect">
            <a:avLst/>
          </a:prstGeom>
        </p:spPr>
      </p:pic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523" y="663917"/>
            <a:ext cx="6241677" cy="1447942"/>
          </a:xfrm>
        </p:spPr>
        <p:txBody>
          <a:bodyPr>
            <a:normAutofit fontScale="90000"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III - O PROBLEMA DA PREDILEÇÃO POR FILHOS NA FAMÍLIA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CDF1B18-696E-E560-4AC0-EC3EB5FEC6AC}"/>
              </a:ext>
            </a:extLst>
          </p:cNvPr>
          <p:cNvSpPr/>
          <p:nvPr/>
        </p:nvSpPr>
        <p:spPr>
          <a:xfrm>
            <a:off x="6802562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Título 15">
            <a:extLst>
              <a:ext uri="{FF2B5EF4-FFF2-40B4-BE49-F238E27FC236}">
                <a16:creationId xmlns:a16="http://schemas.microsoft.com/office/drawing/2014/main" id="{D1CF6B30-EC2A-E08C-2548-CDA09B446B66}"/>
              </a:ext>
            </a:extLst>
          </p:cNvPr>
          <p:cNvSpPr txBox="1">
            <a:spLocks/>
          </p:cNvSpPr>
          <p:nvPr/>
        </p:nvSpPr>
        <p:spPr>
          <a:xfrm>
            <a:off x="6776571" y="740953"/>
            <a:ext cx="17104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III - O PROBLEMA DA PREDILEÇÃO POR FILHOS NA FAMÍLIA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17633F-74E9-DBE1-1D0A-949D986D8E2A}"/>
              </a:ext>
            </a:extLst>
          </p:cNvPr>
          <p:cNvSpPr/>
          <p:nvPr/>
        </p:nvSpPr>
        <p:spPr>
          <a:xfrm>
            <a:off x="8580563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EF200217-36BB-7C9E-5C5B-E1C749484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351" y="1780946"/>
            <a:ext cx="5251392" cy="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m 13" descr="Uma imagem contendo relógio, placar&#10;&#10;Descrição gerada automaticamente">
            <a:extLst>
              <a:ext uri="{FF2B5EF4-FFF2-40B4-BE49-F238E27FC236}">
                <a16:creationId xmlns:a16="http://schemas.microsoft.com/office/drawing/2014/main" id="{B1829035-FEC1-DA8E-8502-BB10499079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6080" y="1556003"/>
            <a:ext cx="920165" cy="646048"/>
          </a:xfrm>
          <a:prstGeom prst="rect">
            <a:avLst/>
          </a:prstGeom>
        </p:spPr>
      </p:pic>
      <p:pic>
        <p:nvPicPr>
          <p:cNvPr id="15" name="Imagem 14" descr="Uma imagem contendo desenho, placa&#10;&#10;Descrição gerada automaticamente">
            <a:extLst>
              <a:ext uri="{FF2B5EF4-FFF2-40B4-BE49-F238E27FC236}">
                <a16:creationId xmlns:a16="http://schemas.microsoft.com/office/drawing/2014/main" id="{9FA3CA15-F208-0C59-4AE2-808C66150C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5674" y="2287618"/>
            <a:ext cx="800975" cy="647596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AF670BC0-5681-25B0-3573-BD832F57CF1A}"/>
              </a:ext>
            </a:extLst>
          </p:cNvPr>
          <p:cNvSpPr txBox="1"/>
          <p:nvPr/>
        </p:nvSpPr>
        <p:spPr>
          <a:xfrm>
            <a:off x="587292" y="3088256"/>
            <a:ext cx="566099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Panton" panose="00000500000000000000" pitchFamily="2" charset="0"/>
              </a:rPr>
              <a:t>Isaque demonstrou fraqueza ao receber o agrado de Esaú, que lhe trazia a carne de caça do campo, ignorando, dessa forma, a profecia divina de Gênesis 25.23. Por força dos padrões sociais da época, o primogênito tinha a primazia no futuro da família (</a:t>
            </a:r>
            <a:r>
              <a:rPr lang="pt-BR" dirty="0" err="1">
                <a:latin typeface="Panton" panose="00000500000000000000" pitchFamily="2" charset="0"/>
              </a:rPr>
              <a:t>Gn</a:t>
            </a:r>
            <a:r>
              <a:rPr lang="pt-BR" dirty="0">
                <a:latin typeface="Panton" panose="00000500000000000000" pitchFamily="2" charset="0"/>
              </a:rPr>
              <a:t> 49.3; cf. </a:t>
            </a:r>
            <a:r>
              <a:rPr lang="pt-BR" dirty="0" err="1">
                <a:latin typeface="Panton" panose="00000500000000000000" pitchFamily="2" charset="0"/>
              </a:rPr>
              <a:t>Sl</a:t>
            </a:r>
            <a:r>
              <a:rPr lang="pt-BR" dirty="0">
                <a:latin typeface="Panton" panose="00000500000000000000" pitchFamily="2" charset="0"/>
              </a:rPr>
              <a:t> 78.51). Por isso, Isaque pensava que deveria ministrar a benção patriarcal com direito de primogenitura a Esaú, o mais velho. Entretanto, ele não compreendeu o propósito de Deus para seus filhos. Isaque não percebeu que havia algo superior em relação aos dois filhos e que o Senhor agiria para que nenhum dos dois filhos se sentissem prejudicados.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6725955-997D-686C-11D3-CAEF0A9D762B}"/>
              </a:ext>
            </a:extLst>
          </p:cNvPr>
          <p:cNvSpPr txBox="1"/>
          <p:nvPr/>
        </p:nvSpPr>
        <p:spPr>
          <a:xfrm>
            <a:off x="6882752" y="2459739"/>
            <a:ext cx="15273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>
                    <a:lumMod val="50000"/>
                  </a:schemeClr>
                </a:solidFill>
                <a:latin typeface="Panton Bold" panose="00000800000000000000" pitchFamily="2" charset="0"/>
              </a:rPr>
              <a:t>2. Jacó, o filho predileto de Rebeca.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968757D8-6FF4-F26B-91BE-B295AF43B99C}"/>
              </a:ext>
            </a:extLst>
          </p:cNvPr>
          <p:cNvSpPr txBox="1"/>
          <p:nvPr/>
        </p:nvSpPr>
        <p:spPr>
          <a:xfrm>
            <a:off x="6828969" y="3142979"/>
            <a:ext cx="1581108" cy="3305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Percebendo que a bênção patriarcal poderia ser conferida a Esaú, o filho mais velho, Rebeca resolveu interferir na ordem dos fatos e, sem consultar a Deus, antecipou a bênção patriarcal para o mais novo. Embora soubesse que a bênção pertencia a Jacó, conforme Deus havia revelado anteriormente, Rebeca colocou-se acima do plano divino e interferiu nos acontecimentos com uma atitude mentirosa. Sabedora de que Esaú quebrou princípios da obediência e do respeito aos pais, casando-se com mulher estrangeira (</a:t>
            </a:r>
            <a:r>
              <a:rPr lang="pt-BR" sz="720" dirty="0" err="1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Gn</a:t>
            </a:r>
            <a:r>
              <a:rPr lang="pt-BR" sz="72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 26.34,35), Rebeca arquitetou um plano para que Isaque abençoasse a Jacó com a bênção da primogenitura. Assim, deu instruções precisas a Jacó. O plano de Rebeca consistia em preparar um cabrito assado, pegar um couro peludo de um bode e vesti-lo em Jacó. Este deveria levar o assado ao pai e imitar a voz de seu irmão. Toda essa trapaça revelava a fraqueza do caráter de Rebeca.</a:t>
            </a:r>
          </a:p>
        </p:txBody>
      </p:sp>
      <p:sp>
        <p:nvSpPr>
          <p:cNvPr id="21" name="Título 15">
            <a:extLst>
              <a:ext uri="{FF2B5EF4-FFF2-40B4-BE49-F238E27FC236}">
                <a16:creationId xmlns:a16="http://schemas.microsoft.com/office/drawing/2014/main" id="{1B681CEE-21F3-E5C5-233A-CA3220BBCEAC}"/>
              </a:ext>
            </a:extLst>
          </p:cNvPr>
          <p:cNvSpPr txBox="1">
            <a:spLocks/>
          </p:cNvSpPr>
          <p:nvPr/>
        </p:nvSpPr>
        <p:spPr>
          <a:xfrm>
            <a:off x="8493040" y="740953"/>
            <a:ext cx="17104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III - O PROBLEMA DA PREDILEÇÃO POR FILHOS NA FAMÍLIA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1718742-6149-38D8-122E-1C84480BCC0F}"/>
              </a:ext>
            </a:extLst>
          </p:cNvPr>
          <p:cNvSpPr txBox="1"/>
          <p:nvPr/>
        </p:nvSpPr>
        <p:spPr>
          <a:xfrm>
            <a:off x="8599221" y="2459739"/>
            <a:ext cx="15273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>
                    <a:lumMod val="50000"/>
                  </a:schemeClr>
                </a:solidFill>
                <a:latin typeface="Panton Bold" panose="00000800000000000000" pitchFamily="2" charset="0"/>
              </a:rPr>
              <a:t>3. O problema da predileção pelos filhos.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0FCABC40-DBE9-509D-0BB2-10519D5D88C9}"/>
              </a:ext>
            </a:extLst>
          </p:cNvPr>
          <p:cNvSpPr txBox="1"/>
          <p:nvPr/>
        </p:nvSpPr>
        <p:spPr>
          <a:xfrm>
            <a:off x="8565248" y="3124393"/>
            <a:ext cx="163828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Além do conhecimento que os pais tinham acerca do conflito entre os dois filhos, faltou a Isaque, como o líder da família, a habilidade e a sabedoria para contornar o embate existente. Por outro lado, Rebeca não avaliou os danos morais e espirituais nos seus filhos. O presente relato bíblico nos ensina que é uma tragédia moral e espiritual quando os pais preferem qualquer um dos filhos. Estes são herança do Senhor (</a:t>
            </a:r>
            <a:r>
              <a:rPr lang="pt-BR" sz="800" dirty="0" err="1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Sl</a:t>
            </a:r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 127.3) e Deus concedeu esse privilégio para que os pais sejam uma bênção para a vida de seus filhos. Portanto, quando os pais não fazem a predileção pelos filhos, eles evitam um futuro de traumas e problemas emocionais. Nesse sentido, os pais têm responsabilidades no desenvolvimento saudável e equilibrado do ponto de vista físico, emocional e espiritual dos filhos (</a:t>
            </a:r>
            <a:r>
              <a:rPr lang="pt-BR" sz="800" dirty="0" err="1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Ef</a:t>
            </a:r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 6.4). </a:t>
            </a:r>
          </a:p>
        </p:txBody>
      </p:sp>
    </p:spTree>
    <p:extLst>
      <p:ext uri="{BB962C8B-B14F-4D97-AF65-F5344CB8AC3E}">
        <p14:creationId xmlns:p14="http://schemas.microsoft.com/office/powerpoint/2010/main" val="24551452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ecador Confesso: Todas Revistas EBD - 2º Trimestre 2023 em PDF">
            <a:extLst>
              <a:ext uri="{FF2B5EF4-FFF2-40B4-BE49-F238E27FC236}">
                <a16:creationId xmlns:a16="http://schemas.microsoft.com/office/drawing/2014/main" id="{35669013-B352-CEBF-B377-8131A2A8C8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44" b="28137"/>
          <a:stretch/>
        </p:blipFill>
        <p:spPr bwMode="auto">
          <a:xfrm>
            <a:off x="0" y="0"/>
            <a:ext cx="12192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038D596-6457-EDFC-B2E6-4093262027AD}"/>
              </a:ext>
            </a:extLst>
          </p:cNvPr>
          <p:cNvSpPr/>
          <p:nvPr/>
        </p:nvSpPr>
        <p:spPr>
          <a:xfrm>
            <a:off x="2111216" y="457200"/>
            <a:ext cx="6241677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0409FB-5B30-4C95-B082-6FEFDD711F24}"/>
              </a:ext>
            </a:extLst>
          </p:cNvPr>
          <p:cNvSpPr txBox="1"/>
          <p:nvPr/>
        </p:nvSpPr>
        <p:spPr>
          <a:xfrm>
            <a:off x="2423149" y="2459740"/>
            <a:ext cx="5694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Panton Bold" panose="00000800000000000000" pitchFamily="2" charset="0"/>
              </a:rPr>
              <a:t>2. Jacó, o filho predileto de Rebeca.</a:t>
            </a:r>
            <a:endParaRPr lang="pt-BR" sz="2400" dirty="0">
              <a:solidFill>
                <a:schemeClr val="accent5">
                  <a:lumMod val="75000"/>
                </a:schemeClr>
              </a:solidFill>
              <a:latin typeface="Panton Bold" panose="00000800000000000000" pitchFamily="2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EA6DBC3-BCDB-4F15-B05F-15F1A619ACEE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D0C8126-80AC-4F5B-A181-B9A50227970E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accent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pic>
        <p:nvPicPr>
          <p:cNvPr id="13" name="Imagem 12" descr="Homem de terno e óculos&#10;&#10;Descrição gerada automaticamente">
            <a:extLst>
              <a:ext uri="{FF2B5EF4-FFF2-40B4-BE49-F238E27FC236}">
                <a16:creationId xmlns:a16="http://schemas.microsoft.com/office/drawing/2014/main" id="{9D2CB5C5-E705-4F54-9620-32BF2A12F9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964" y="256168"/>
            <a:ext cx="969573" cy="969573"/>
          </a:xfrm>
          <a:prstGeom prst="rect">
            <a:avLst/>
          </a:prstGeom>
        </p:spPr>
      </p:pic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11216" y="677772"/>
            <a:ext cx="6241677" cy="1447942"/>
          </a:xfrm>
        </p:spPr>
        <p:txBody>
          <a:bodyPr>
            <a:normAutofit fontScale="90000"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III - O PROBLEMA DA PREDILEÇÃO POR FILHOS NA FAMÍLIA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CDF1B18-696E-E560-4AC0-EC3EB5FEC6AC}"/>
              </a:ext>
            </a:extLst>
          </p:cNvPr>
          <p:cNvSpPr/>
          <p:nvPr/>
        </p:nvSpPr>
        <p:spPr>
          <a:xfrm>
            <a:off x="276184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Título 15">
            <a:extLst>
              <a:ext uri="{FF2B5EF4-FFF2-40B4-BE49-F238E27FC236}">
                <a16:creationId xmlns:a16="http://schemas.microsoft.com/office/drawing/2014/main" id="{D1CF6B30-EC2A-E08C-2548-CDA09B446B66}"/>
              </a:ext>
            </a:extLst>
          </p:cNvPr>
          <p:cNvSpPr txBox="1">
            <a:spLocks/>
          </p:cNvSpPr>
          <p:nvPr/>
        </p:nvSpPr>
        <p:spPr>
          <a:xfrm>
            <a:off x="250193" y="740953"/>
            <a:ext cx="17104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III - O PROBLEMA DA PREDILEÇÃO POR FILHOS NA FAMÍLIA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17633F-74E9-DBE1-1D0A-949D986D8E2A}"/>
              </a:ext>
            </a:extLst>
          </p:cNvPr>
          <p:cNvSpPr/>
          <p:nvPr/>
        </p:nvSpPr>
        <p:spPr>
          <a:xfrm>
            <a:off x="8580563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EF200217-36BB-7C9E-5C5B-E1C749484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044" y="1780946"/>
            <a:ext cx="5251392" cy="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m 13" descr="Uma imagem contendo relógio, placar&#10;&#10;Descrição gerada automaticamente">
            <a:extLst>
              <a:ext uri="{FF2B5EF4-FFF2-40B4-BE49-F238E27FC236}">
                <a16:creationId xmlns:a16="http://schemas.microsoft.com/office/drawing/2014/main" id="{B1829035-FEC1-DA8E-8502-BB10499079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6080" y="1556003"/>
            <a:ext cx="920165" cy="646048"/>
          </a:xfrm>
          <a:prstGeom prst="rect">
            <a:avLst/>
          </a:prstGeom>
        </p:spPr>
      </p:pic>
      <p:pic>
        <p:nvPicPr>
          <p:cNvPr id="15" name="Imagem 14" descr="Uma imagem contendo desenho, placa&#10;&#10;Descrição gerada automaticamente">
            <a:extLst>
              <a:ext uri="{FF2B5EF4-FFF2-40B4-BE49-F238E27FC236}">
                <a16:creationId xmlns:a16="http://schemas.microsoft.com/office/drawing/2014/main" id="{9FA3CA15-F208-0C59-4AE2-808C66150C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5674" y="2287618"/>
            <a:ext cx="800975" cy="647596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AF670BC0-5681-25B0-3573-BD832F57CF1A}"/>
              </a:ext>
            </a:extLst>
          </p:cNvPr>
          <p:cNvSpPr txBox="1"/>
          <p:nvPr/>
        </p:nvSpPr>
        <p:spPr>
          <a:xfrm>
            <a:off x="2386985" y="3088256"/>
            <a:ext cx="5660994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50" dirty="0">
                <a:latin typeface="Panton" panose="00000500000000000000" pitchFamily="2" charset="0"/>
              </a:rPr>
              <a:t>Percebendo que a bênção patriarcal poderia ser conferida a Esaú, o filho mais velho, Rebeca resolveu interferir na ordem dos fatos e, sem consultar a Deus, antecipou a bênção patriarcal para o mais novo. Embora soubesse que a bênção pertencia a Jacó, conforme Deus havia revelado anteriormente, Rebeca colocou-se acima do plano divino e interferiu nos acontecimentos com uma atitude mentirosa. Sabedora de que Esaú quebrou princípios da obediência e do respeito aos pais, casando-se com mulher estrangeira (</a:t>
            </a:r>
            <a:r>
              <a:rPr lang="pt-BR" sz="1450" dirty="0" err="1">
                <a:latin typeface="Panton" panose="00000500000000000000" pitchFamily="2" charset="0"/>
              </a:rPr>
              <a:t>Gn</a:t>
            </a:r>
            <a:r>
              <a:rPr lang="pt-BR" sz="1450" dirty="0">
                <a:latin typeface="Panton" panose="00000500000000000000" pitchFamily="2" charset="0"/>
              </a:rPr>
              <a:t> 26.34,35), Rebeca arquitetou um plano para que Isaque abençoasse a Jacó com a bênção da primogenitura. Assim, deu instruções precisas a Jacó. O plano de Rebeca consistia em preparar um cabrito assado, pegar um couro peludo de um bode e vesti-lo em Jacó. Este deveria levar o assado ao pai e imitar a voz de seu irmão. Toda essa trapaça revelava a fraqueza do caráter de Rebeca.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6725955-997D-686C-11D3-CAEF0A9D762B}"/>
              </a:ext>
            </a:extLst>
          </p:cNvPr>
          <p:cNvSpPr txBox="1"/>
          <p:nvPr/>
        </p:nvSpPr>
        <p:spPr>
          <a:xfrm>
            <a:off x="356374" y="2459739"/>
            <a:ext cx="15273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>
                    <a:lumMod val="50000"/>
                  </a:schemeClr>
                </a:solidFill>
                <a:latin typeface="Panton Bold" panose="00000800000000000000" pitchFamily="2" charset="0"/>
              </a:rPr>
              <a:t>1. Esaú, o filho predileto de Isaque.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968757D8-6FF4-F26B-91BE-B295AF43B99C}"/>
              </a:ext>
            </a:extLst>
          </p:cNvPr>
          <p:cNvSpPr txBox="1"/>
          <p:nvPr/>
        </p:nvSpPr>
        <p:spPr>
          <a:xfrm>
            <a:off x="322401" y="3124393"/>
            <a:ext cx="156114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Isaque demonstrou fraqueza ao receber o agrado de Esaú, que lhe trazia a carne de caça do campo, ignorando, dessa forma, a profecia divina de Gênesis 25.23. Por força dos padrões sociais da época, o primogênito tinha a primazia no futuro da família (</a:t>
            </a:r>
            <a:r>
              <a:rPr lang="pt-BR" sz="800" dirty="0" err="1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Gn</a:t>
            </a:r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 49.3; cf. </a:t>
            </a:r>
            <a:r>
              <a:rPr lang="pt-BR" sz="800" dirty="0" err="1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Sl</a:t>
            </a:r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 78.51). Por isso, Isaque pensava que deveria ministrar a benção patriarcal com direito de primogenitura a Esaú, o mais velho. Entretanto, ele não compreendeu o propósito de Deus para seus filhos. Isaque não percebeu que havia algo superior em relação aos dois filhos e que o Senhor agiria para que nenhum dos dois filhos se sentissem prejudicados.</a:t>
            </a:r>
          </a:p>
        </p:txBody>
      </p:sp>
      <p:sp>
        <p:nvSpPr>
          <p:cNvPr id="21" name="Título 15">
            <a:extLst>
              <a:ext uri="{FF2B5EF4-FFF2-40B4-BE49-F238E27FC236}">
                <a16:creationId xmlns:a16="http://schemas.microsoft.com/office/drawing/2014/main" id="{1B681CEE-21F3-E5C5-233A-CA3220BBCEAC}"/>
              </a:ext>
            </a:extLst>
          </p:cNvPr>
          <p:cNvSpPr txBox="1">
            <a:spLocks/>
          </p:cNvSpPr>
          <p:nvPr/>
        </p:nvSpPr>
        <p:spPr>
          <a:xfrm>
            <a:off x="8493040" y="740953"/>
            <a:ext cx="17104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III - O PROBLEMA DA PREDILEÇÃO POR FILHOS NA FAMÍLIA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1718742-6149-38D8-122E-1C84480BCC0F}"/>
              </a:ext>
            </a:extLst>
          </p:cNvPr>
          <p:cNvSpPr txBox="1"/>
          <p:nvPr/>
        </p:nvSpPr>
        <p:spPr>
          <a:xfrm>
            <a:off x="8599221" y="2459739"/>
            <a:ext cx="15273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>
                    <a:lumMod val="50000"/>
                  </a:schemeClr>
                </a:solidFill>
                <a:latin typeface="Panton Bold" panose="00000800000000000000" pitchFamily="2" charset="0"/>
              </a:rPr>
              <a:t>3. O problema da predileção pelos filhos.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0FCABC40-DBE9-509D-0BB2-10519D5D88C9}"/>
              </a:ext>
            </a:extLst>
          </p:cNvPr>
          <p:cNvSpPr txBox="1"/>
          <p:nvPr/>
        </p:nvSpPr>
        <p:spPr>
          <a:xfrm>
            <a:off x="8565248" y="3124393"/>
            <a:ext cx="1638286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5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Além do conhecimento que os pais tinham acerca do conflito entre os dois filhos, faltou a Isaque, como o líder da família, a habilidade e a sabedoria para contornar o embate existente. Por outro lado, Rebeca não avaliou os danos morais e espirituais nos seus filhos. O presente relato bíblico nos ensina que é uma tragédia moral e espiritual quando os pais preferem qualquer um dos filhos. Estes são herança do Senhor (</a:t>
            </a:r>
            <a:r>
              <a:rPr lang="pt-BR" sz="750" dirty="0" err="1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Sl</a:t>
            </a:r>
            <a:r>
              <a:rPr lang="pt-BR" sz="75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 127.3) e Deus concedeu esse privilégio para que os pais sejam uma bênção para a vida de seus filhos. Portanto, quando os pais não fazem a predileção pelos filhos, eles evitam um futuro de traumas e problemas emocionais. Nesse sentido, os pais têm responsabilidades no desenvolvimento saudável e equilibrado do ponto de vista físico, emocional e espiritual dos filhos (</a:t>
            </a:r>
            <a:r>
              <a:rPr lang="pt-BR" sz="750" dirty="0" err="1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Ef</a:t>
            </a:r>
            <a:r>
              <a:rPr lang="pt-BR" sz="75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 6.4). </a:t>
            </a:r>
          </a:p>
        </p:txBody>
      </p:sp>
    </p:spTree>
    <p:extLst>
      <p:ext uri="{BB962C8B-B14F-4D97-AF65-F5344CB8AC3E}">
        <p14:creationId xmlns:p14="http://schemas.microsoft.com/office/powerpoint/2010/main" val="25838116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ecador Confesso: Todas Revistas EBD - 2º Trimestre 2023 em PDF">
            <a:extLst>
              <a:ext uri="{FF2B5EF4-FFF2-40B4-BE49-F238E27FC236}">
                <a16:creationId xmlns:a16="http://schemas.microsoft.com/office/drawing/2014/main" id="{35669013-B352-CEBF-B377-8131A2A8C8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44" b="28137"/>
          <a:stretch/>
        </p:blipFill>
        <p:spPr bwMode="auto">
          <a:xfrm>
            <a:off x="0" y="0"/>
            <a:ext cx="12192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038D596-6457-EDFC-B2E6-4093262027AD}"/>
              </a:ext>
            </a:extLst>
          </p:cNvPr>
          <p:cNvSpPr/>
          <p:nvPr/>
        </p:nvSpPr>
        <p:spPr>
          <a:xfrm>
            <a:off x="3907126" y="457200"/>
            <a:ext cx="6241677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0409FB-5B30-4C95-B082-6FEFDD711F24}"/>
              </a:ext>
            </a:extLst>
          </p:cNvPr>
          <p:cNvSpPr txBox="1"/>
          <p:nvPr/>
        </p:nvSpPr>
        <p:spPr>
          <a:xfrm>
            <a:off x="4219059" y="2459740"/>
            <a:ext cx="5694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Panton Bold" panose="00000800000000000000" pitchFamily="2" charset="0"/>
              </a:rPr>
              <a:t>3. O problema da predileção pelos filhos.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EA6DBC3-BCDB-4F15-B05F-15F1A619ACEE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D0C8126-80AC-4F5B-A181-B9A50227970E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accent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pic>
        <p:nvPicPr>
          <p:cNvPr id="13" name="Imagem 12" descr="Homem de terno e óculos&#10;&#10;Descrição gerada automaticamente">
            <a:extLst>
              <a:ext uri="{FF2B5EF4-FFF2-40B4-BE49-F238E27FC236}">
                <a16:creationId xmlns:a16="http://schemas.microsoft.com/office/drawing/2014/main" id="{9D2CB5C5-E705-4F54-9620-32BF2A12F9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964" y="256168"/>
            <a:ext cx="969573" cy="969573"/>
          </a:xfrm>
          <a:prstGeom prst="rect">
            <a:avLst/>
          </a:prstGeom>
        </p:spPr>
      </p:pic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07126" y="677772"/>
            <a:ext cx="6241677" cy="1447942"/>
          </a:xfrm>
        </p:spPr>
        <p:txBody>
          <a:bodyPr>
            <a:normAutofit fontScale="90000"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III - O PROBLEMA DA PREDILEÇÃO POR FILHOS NA FAMÍLIA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CDF1B18-696E-E560-4AC0-EC3EB5FEC6AC}"/>
              </a:ext>
            </a:extLst>
          </p:cNvPr>
          <p:cNvSpPr/>
          <p:nvPr/>
        </p:nvSpPr>
        <p:spPr>
          <a:xfrm>
            <a:off x="276184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Título 15">
            <a:extLst>
              <a:ext uri="{FF2B5EF4-FFF2-40B4-BE49-F238E27FC236}">
                <a16:creationId xmlns:a16="http://schemas.microsoft.com/office/drawing/2014/main" id="{D1CF6B30-EC2A-E08C-2548-CDA09B446B66}"/>
              </a:ext>
            </a:extLst>
          </p:cNvPr>
          <p:cNvSpPr txBox="1">
            <a:spLocks/>
          </p:cNvSpPr>
          <p:nvPr/>
        </p:nvSpPr>
        <p:spPr>
          <a:xfrm>
            <a:off x="250193" y="740953"/>
            <a:ext cx="17104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III - O PROBLEMA DA PREDILEÇÃO POR FILHOS NA FAMÍLIA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17633F-74E9-DBE1-1D0A-949D986D8E2A}"/>
              </a:ext>
            </a:extLst>
          </p:cNvPr>
          <p:cNvSpPr/>
          <p:nvPr/>
        </p:nvSpPr>
        <p:spPr>
          <a:xfrm>
            <a:off x="2094711" y="472673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EF200217-36BB-7C9E-5C5B-E1C749484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954" y="1780946"/>
            <a:ext cx="5251392" cy="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m 13" descr="Uma imagem contendo relógio, placar&#10;&#10;Descrição gerada automaticamente">
            <a:extLst>
              <a:ext uri="{FF2B5EF4-FFF2-40B4-BE49-F238E27FC236}">
                <a16:creationId xmlns:a16="http://schemas.microsoft.com/office/drawing/2014/main" id="{B1829035-FEC1-DA8E-8502-BB10499079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6080" y="1556003"/>
            <a:ext cx="920165" cy="646048"/>
          </a:xfrm>
          <a:prstGeom prst="rect">
            <a:avLst/>
          </a:prstGeom>
        </p:spPr>
      </p:pic>
      <p:pic>
        <p:nvPicPr>
          <p:cNvPr id="15" name="Imagem 14" descr="Uma imagem contendo desenho, placa&#10;&#10;Descrição gerada automaticamente">
            <a:extLst>
              <a:ext uri="{FF2B5EF4-FFF2-40B4-BE49-F238E27FC236}">
                <a16:creationId xmlns:a16="http://schemas.microsoft.com/office/drawing/2014/main" id="{9FA3CA15-F208-0C59-4AE2-808C66150C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5674" y="2287618"/>
            <a:ext cx="800975" cy="647596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AF670BC0-5681-25B0-3573-BD832F57CF1A}"/>
              </a:ext>
            </a:extLst>
          </p:cNvPr>
          <p:cNvSpPr txBox="1"/>
          <p:nvPr/>
        </p:nvSpPr>
        <p:spPr>
          <a:xfrm>
            <a:off x="4182895" y="3088256"/>
            <a:ext cx="5660994" cy="3213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60" dirty="0">
                <a:latin typeface="Panton" panose="00000500000000000000" pitchFamily="2" charset="0"/>
              </a:rPr>
              <a:t>Além do conhecimento que os pais tinham acerca do conflito entre os dois filhos, faltou a Isaque, como o líder da família, a habilidade e a sabedoria para contornar o embate existente. Por outro lado, Rebeca não avaliou os danos morais e espirituais nos seus filhos. O presente relato bíblico nos ensina que é uma tragédia moral e espiritual quando os pais preferem qualquer um dos filhos. Estes são herança do Senhor (</a:t>
            </a:r>
            <a:r>
              <a:rPr lang="pt-BR" sz="1560" dirty="0" err="1">
                <a:latin typeface="Panton" panose="00000500000000000000" pitchFamily="2" charset="0"/>
              </a:rPr>
              <a:t>Sl</a:t>
            </a:r>
            <a:r>
              <a:rPr lang="pt-BR" sz="1560" dirty="0">
                <a:latin typeface="Panton" panose="00000500000000000000" pitchFamily="2" charset="0"/>
              </a:rPr>
              <a:t> 127.3) e Deus concedeu esse privilégio para que os pais sejam uma bênção para a vida de seus filhos. Portanto, quando os pais não fazem a predileção pelos filhos, eles evitam um futuro de traumas e problemas emocionais. Nesse sentido, os pais têm responsabilidades no desenvolvimento saudável e equilibrado do ponto de vista físico, emocional e espiritual dos filhos (</a:t>
            </a:r>
            <a:r>
              <a:rPr lang="pt-BR" sz="1560" dirty="0" err="1">
                <a:latin typeface="Panton" panose="00000500000000000000" pitchFamily="2" charset="0"/>
              </a:rPr>
              <a:t>Ef</a:t>
            </a:r>
            <a:r>
              <a:rPr lang="pt-BR" sz="1560" dirty="0">
                <a:latin typeface="Panton" panose="00000500000000000000" pitchFamily="2" charset="0"/>
              </a:rPr>
              <a:t> 6.4). 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6725955-997D-686C-11D3-CAEF0A9D762B}"/>
              </a:ext>
            </a:extLst>
          </p:cNvPr>
          <p:cNvSpPr txBox="1"/>
          <p:nvPr/>
        </p:nvSpPr>
        <p:spPr>
          <a:xfrm>
            <a:off x="356374" y="2459739"/>
            <a:ext cx="15273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>
                    <a:lumMod val="50000"/>
                  </a:schemeClr>
                </a:solidFill>
                <a:latin typeface="Panton Bold" panose="00000800000000000000" pitchFamily="2" charset="0"/>
              </a:rPr>
              <a:t>1. Esaú, o filho predileto de Isaque.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968757D8-6FF4-F26B-91BE-B295AF43B99C}"/>
              </a:ext>
            </a:extLst>
          </p:cNvPr>
          <p:cNvSpPr txBox="1"/>
          <p:nvPr/>
        </p:nvSpPr>
        <p:spPr>
          <a:xfrm>
            <a:off x="322401" y="3124393"/>
            <a:ext cx="1518413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Isaque demonstrou fraqueza ao receber o agrado de Esaú, que lhe trazia a carne de caça do campo, ignorando, dessa forma, a profecia divina de Gênesis 25.23. Por força dos padrões sociais da época, o primogênito tinha a primazia no futuro da família (</a:t>
            </a:r>
            <a:r>
              <a:rPr lang="pt-BR" sz="800" dirty="0" err="1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Gn</a:t>
            </a:r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 49.3; cf. </a:t>
            </a:r>
            <a:r>
              <a:rPr lang="pt-BR" sz="800" dirty="0" err="1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Sl</a:t>
            </a:r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 78.51). Por isso, Isaque pensava que deveria ministrar a benção patriarcal com direito de primogenitura a Esaú, o mais velho. Entretanto, ele não compreendeu o propósito de Deus para seus filhos. Isaque não percebeu que havia algo superior em relação aos dois filhos e que o Senhor agiria para que nenhum dos dois filhos se sentissem prejudicados.</a:t>
            </a:r>
          </a:p>
        </p:txBody>
      </p:sp>
      <p:sp>
        <p:nvSpPr>
          <p:cNvPr id="21" name="Título 15">
            <a:extLst>
              <a:ext uri="{FF2B5EF4-FFF2-40B4-BE49-F238E27FC236}">
                <a16:creationId xmlns:a16="http://schemas.microsoft.com/office/drawing/2014/main" id="{1B681CEE-21F3-E5C5-233A-CA3220BBCEAC}"/>
              </a:ext>
            </a:extLst>
          </p:cNvPr>
          <p:cNvSpPr txBox="1">
            <a:spLocks/>
          </p:cNvSpPr>
          <p:nvPr/>
        </p:nvSpPr>
        <p:spPr>
          <a:xfrm>
            <a:off x="2062608" y="756426"/>
            <a:ext cx="17104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III - O PROBLEMA DA PREDILEÇÃO POR FILHOS NA FAMÍLIA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1718742-6149-38D8-122E-1C84480BCC0F}"/>
              </a:ext>
            </a:extLst>
          </p:cNvPr>
          <p:cNvSpPr txBox="1"/>
          <p:nvPr/>
        </p:nvSpPr>
        <p:spPr>
          <a:xfrm>
            <a:off x="2168789" y="2475212"/>
            <a:ext cx="15273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>
                    <a:lumMod val="50000"/>
                  </a:schemeClr>
                </a:solidFill>
                <a:latin typeface="Panton Bold" panose="00000800000000000000" pitchFamily="2" charset="0"/>
              </a:rPr>
              <a:t>2. Jacó, o filho predileto de Rebeca.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0FCABC40-DBE9-509D-0BB2-10519D5D88C9}"/>
              </a:ext>
            </a:extLst>
          </p:cNvPr>
          <p:cNvSpPr txBox="1"/>
          <p:nvPr/>
        </p:nvSpPr>
        <p:spPr>
          <a:xfrm>
            <a:off x="2134816" y="3139863"/>
            <a:ext cx="1608975" cy="3439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5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Percebendo que a bênção patriarcal poderia ser conferida a Esaú, o filho mais velho, Rebeca resolveu interferir na ordem dos fatos e, sem consultar a Deus, antecipou a bênção patriarcal para o mais novo. Embora soubesse que a bênção pertencia a Jacó, conforme Deus havia revelado anteriormente, Rebeca colocou-se acima do plano divino e interferiu nos acontecimentos com uma atitude mentirosa. Sabedora de que Esaú quebrou princípios da obediência e do respeito aos pais, casando-se com mulher estrangeira (</a:t>
            </a:r>
            <a:r>
              <a:rPr lang="pt-BR" sz="750" dirty="0" err="1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Gn</a:t>
            </a:r>
            <a:r>
              <a:rPr lang="pt-BR" sz="750" dirty="0">
                <a:solidFill>
                  <a:schemeClr val="bg1">
                    <a:lumMod val="50000"/>
                  </a:schemeClr>
                </a:solidFill>
                <a:latin typeface="Panton" panose="00000500000000000000" pitchFamily="2" charset="0"/>
              </a:rPr>
              <a:t> 26.34,35), Rebeca arquitetou um plano para que Isaque abençoasse a Jacó com a bênção da primogenitura. Assim, deu instruções precisas a Jacó. O plano de Rebeca consistia em preparar um cabrito assado, pegar um couro peludo de um bode e vesti-lo em Jacó. Este deveria levar o assado ao pai e imitar a voz de seu irmão. Toda essa trapaça revelava a fraqueza do caráter de Rebeca.</a:t>
            </a:r>
          </a:p>
        </p:txBody>
      </p:sp>
    </p:spTree>
    <p:extLst>
      <p:ext uri="{BB962C8B-B14F-4D97-AF65-F5344CB8AC3E}">
        <p14:creationId xmlns:p14="http://schemas.microsoft.com/office/powerpoint/2010/main" val="13497056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2" descr="Pecador Confesso: Todas Revistas EBD - 2º Trimestre 2023 em PDF">
            <a:extLst>
              <a:ext uri="{FF2B5EF4-FFF2-40B4-BE49-F238E27FC236}">
                <a16:creationId xmlns:a16="http://schemas.microsoft.com/office/drawing/2014/main" id="{62E2273D-2606-4EE1-505D-D4F3030A82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44" b="28137"/>
          <a:stretch/>
        </p:blipFill>
        <p:spPr bwMode="auto">
          <a:xfrm>
            <a:off x="-14514" y="0"/>
            <a:ext cx="12192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300178" y="1790488"/>
            <a:ext cx="9700165" cy="4774519"/>
          </a:xfrm>
          <a:prstGeom prst="roundRect">
            <a:avLst>
              <a:gd name="adj" fmla="val 846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CONCLUSÃO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A3A13A2-D4C3-35BE-BFC6-EBC7060C9794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35053278-20AB-FD8A-61FC-44F291121CA6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accent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pic>
        <p:nvPicPr>
          <p:cNvPr id="39" name="Imagem 38" descr="Homem de terno e óculos&#10;&#10;Descrição gerada automaticamente">
            <a:extLst>
              <a:ext uri="{FF2B5EF4-FFF2-40B4-BE49-F238E27FC236}">
                <a16:creationId xmlns:a16="http://schemas.microsoft.com/office/drawing/2014/main" id="{415E8171-6330-3E32-7DF3-F5C439110C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964" y="256168"/>
            <a:ext cx="969573" cy="969573"/>
          </a:xfrm>
          <a:prstGeom prst="rect">
            <a:avLst/>
          </a:prstGeom>
        </p:spPr>
      </p:pic>
      <p:pic>
        <p:nvPicPr>
          <p:cNvPr id="40" name="Imagem 39" descr="Uma imagem contendo relógio, placar&#10;&#10;Descrição gerada automaticamente">
            <a:extLst>
              <a:ext uri="{FF2B5EF4-FFF2-40B4-BE49-F238E27FC236}">
                <a16:creationId xmlns:a16="http://schemas.microsoft.com/office/drawing/2014/main" id="{597F11AA-80DE-1D8C-6DF8-08F680A10F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6080" y="1556003"/>
            <a:ext cx="920165" cy="646048"/>
          </a:xfrm>
          <a:prstGeom prst="rect">
            <a:avLst/>
          </a:prstGeom>
        </p:spPr>
      </p:pic>
      <p:pic>
        <p:nvPicPr>
          <p:cNvPr id="41" name="Imagem 40" descr="Uma imagem contendo desenho, placa&#10;&#10;Descrição gerada automaticamente">
            <a:extLst>
              <a:ext uri="{FF2B5EF4-FFF2-40B4-BE49-F238E27FC236}">
                <a16:creationId xmlns:a16="http://schemas.microsoft.com/office/drawing/2014/main" id="{740A1A3A-540D-F829-BA02-764E6E23FA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5674" y="2287618"/>
            <a:ext cx="800975" cy="647596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D16AFCDD-05D7-887C-427F-3CD4823153EC}"/>
              </a:ext>
            </a:extLst>
          </p:cNvPr>
          <p:cNvSpPr txBox="1"/>
          <p:nvPr/>
        </p:nvSpPr>
        <p:spPr>
          <a:xfrm>
            <a:off x="1402689" y="2068957"/>
            <a:ext cx="854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Panton" panose="00000500000000000000" pitchFamily="2" charset="0"/>
              </a:rPr>
              <a:t>A Palavra de Deus é a fonte de orientação para a criação dos filhos, visando a harmonia e o equilíbrio no lar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08F2990B-53CB-9AD2-9316-58662AFC4256}"/>
              </a:ext>
            </a:extLst>
          </p:cNvPr>
          <p:cNvSpPr/>
          <p:nvPr/>
        </p:nvSpPr>
        <p:spPr>
          <a:xfrm>
            <a:off x="89850" y="2055102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01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AE094C2-49F4-6A99-13AF-ADB569500D8B}"/>
              </a:ext>
            </a:extLst>
          </p:cNvPr>
          <p:cNvSpPr txBox="1"/>
          <p:nvPr/>
        </p:nvSpPr>
        <p:spPr>
          <a:xfrm>
            <a:off x="1402689" y="2741109"/>
            <a:ext cx="85448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Panton" panose="00000500000000000000" pitchFamily="2" charset="0"/>
              </a:rPr>
              <a:t>Estas orientações estão contidas tanto no Velho como no Novo Testamento, de tal forma que não servem apenas a determinado período da História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4E91F488-25F8-F753-1579-9B4F82B4FDF1}"/>
              </a:ext>
            </a:extLst>
          </p:cNvPr>
          <p:cNvSpPr/>
          <p:nvPr/>
        </p:nvSpPr>
        <p:spPr>
          <a:xfrm>
            <a:off x="89850" y="2824239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02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EF0E7E0-6BB2-00EF-09C6-9A01FA0F85DE}"/>
              </a:ext>
            </a:extLst>
          </p:cNvPr>
          <p:cNvSpPr txBox="1"/>
          <p:nvPr/>
        </p:nvSpPr>
        <p:spPr>
          <a:xfrm>
            <a:off x="1402689" y="3786676"/>
            <a:ext cx="854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Panton" panose="00000500000000000000" pitchFamily="2" charset="0"/>
              </a:rPr>
              <a:t>Não devemos ter preferência por nenhum filho. Todos eles devem ser alvo do nosso amor, carinho, atenção e cuidado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2FDB423A-1E4C-BCCB-B831-03FD5E0DC005}"/>
              </a:ext>
            </a:extLst>
          </p:cNvPr>
          <p:cNvSpPr/>
          <p:nvPr/>
        </p:nvSpPr>
        <p:spPr>
          <a:xfrm>
            <a:off x="89850" y="3814386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03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4F7B237-D35B-EACB-F64A-E35A4FD759D3}"/>
              </a:ext>
            </a:extLst>
          </p:cNvPr>
          <p:cNvSpPr txBox="1"/>
          <p:nvPr/>
        </p:nvSpPr>
        <p:spPr>
          <a:xfrm>
            <a:off x="1402689" y="4583288"/>
            <a:ext cx="854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Panton" panose="00000500000000000000" pitchFamily="2" charset="0"/>
              </a:rPr>
              <a:t>A preferência só traz prejuízos como aconteceu na família da Jacó e na história de José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3ACC2FF2-E789-0B4E-BDF1-40CC55FE4B95}"/>
              </a:ext>
            </a:extLst>
          </p:cNvPr>
          <p:cNvSpPr/>
          <p:nvPr/>
        </p:nvSpPr>
        <p:spPr>
          <a:xfrm>
            <a:off x="89850" y="4583288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04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BE07E773-44B5-C03C-E73F-D1F1297A31F8}"/>
              </a:ext>
            </a:extLst>
          </p:cNvPr>
          <p:cNvSpPr txBox="1"/>
          <p:nvPr/>
        </p:nvSpPr>
        <p:spPr>
          <a:xfrm>
            <a:off x="1402689" y="5388159"/>
            <a:ext cx="854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Panton" panose="00000500000000000000" pitchFamily="2" charset="0"/>
              </a:rPr>
              <a:t>Que possamos ser um referencial seguro para nossa família, para nosso cônjuge e, principalmente, para nossos filhos!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AE0AA1ED-EF53-3F89-B456-5F11DB7C1D2A}"/>
              </a:ext>
            </a:extLst>
          </p:cNvPr>
          <p:cNvSpPr/>
          <p:nvPr/>
        </p:nvSpPr>
        <p:spPr>
          <a:xfrm>
            <a:off x="89850" y="5360449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5598871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7" grpId="0" animBg="1"/>
      <p:bldP spid="8" grpId="0"/>
      <p:bldP spid="9" grpId="0" animBg="1"/>
      <p:bldP spid="10" grpId="0"/>
      <p:bldP spid="14" grpId="0" animBg="1"/>
      <p:bldP spid="17" grpId="0"/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2" descr="Pecador Confesso: Todas Revistas EBD - 2º Trimestre 2023 em PDF">
            <a:extLst>
              <a:ext uri="{FF2B5EF4-FFF2-40B4-BE49-F238E27FC236}">
                <a16:creationId xmlns:a16="http://schemas.microsoft.com/office/drawing/2014/main" id="{62E2273D-2606-4EE1-505D-D4F3030A82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44" b="28137"/>
          <a:stretch/>
        </p:blipFill>
        <p:spPr bwMode="auto">
          <a:xfrm>
            <a:off x="-14514" y="0"/>
            <a:ext cx="12192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729047" y="1775572"/>
            <a:ext cx="9700165" cy="4774519"/>
          </a:xfrm>
          <a:prstGeom prst="roundRect">
            <a:avLst>
              <a:gd name="adj" fmla="val 846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QUESTIONÁRIO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23D7C2-6D80-8F1E-715C-0ED61A3A13C1}"/>
              </a:ext>
            </a:extLst>
          </p:cNvPr>
          <p:cNvSpPr txBox="1"/>
          <p:nvPr/>
        </p:nvSpPr>
        <p:spPr>
          <a:xfrm>
            <a:off x="1402689" y="2055102"/>
            <a:ext cx="854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Panton Bold" panose="00000800000000000000" pitchFamily="2" charset="0"/>
              </a:rPr>
              <a:t>O que Isaque não esperava que viria pela frente?</a:t>
            </a:r>
          </a:p>
          <a:p>
            <a:r>
              <a:rPr lang="pt-BR" sz="2000" dirty="0">
                <a:latin typeface="Panton" panose="00000500000000000000" pitchFamily="2" charset="0"/>
              </a:rPr>
              <a:t>A esterilidade de Rebeca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A3A13A2-D4C3-35BE-BFC6-EBC7060C9794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35053278-20AB-FD8A-61FC-44F291121CA6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accent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pic>
        <p:nvPicPr>
          <p:cNvPr id="39" name="Imagem 38" descr="Homem de terno e óculos&#10;&#10;Descrição gerada automaticamente">
            <a:extLst>
              <a:ext uri="{FF2B5EF4-FFF2-40B4-BE49-F238E27FC236}">
                <a16:creationId xmlns:a16="http://schemas.microsoft.com/office/drawing/2014/main" id="{415E8171-6330-3E32-7DF3-F5C439110C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964" y="256168"/>
            <a:ext cx="969573" cy="969573"/>
          </a:xfrm>
          <a:prstGeom prst="rect">
            <a:avLst/>
          </a:prstGeom>
        </p:spPr>
      </p:pic>
      <p:pic>
        <p:nvPicPr>
          <p:cNvPr id="40" name="Imagem 39" descr="Uma imagem contendo relógio, placar&#10;&#10;Descrição gerada automaticamente">
            <a:extLst>
              <a:ext uri="{FF2B5EF4-FFF2-40B4-BE49-F238E27FC236}">
                <a16:creationId xmlns:a16="http://schemas.microsoft.com/office/drawing/2014/main" id="{597F11AA-80DE-1D8C-6DF8-08F680A10F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6080" y="1556003"/>
            <a:ext cx="920165" cy="646048"/>
          </a:xfrm>
          <a:prstGeom prst="rect">
            <a:avLst/>
          </a:prstGeom>
        </p:spPr>
      </p:pic>
      <p:pic>
        <p:nvPicPr>
          <p:cNvPr id="41" name="Imagem 40" descr="Uma imagem contendo desenho, placa&#10;&#10;Descrição gerada automaticamente">
            <a:extLst>
              <a:ext uri="{FF2B5EF4-FFF2-40B4-BE49-F238E27FC236}">
                <a16:creationId xmlns:a16="http://schemas.microsoft.com/office/drawing/2014/main" id="{740A1A3A-540D-F829-BA02-764E6E23FA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5674" y="2287618"/>
            <a:ext cx="800975" cy="647596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B76EC72-09E1-1B6F-820E-CAAE72828AE5}"/>
              </a:ext>
            </a:extLst>
          </p:cNvPr>
          <p:cNvSpPr/>
          <p:nvPr/>
        </p:nvSpPr>
        <p:spPr>
          <a:xfrm>
            <a:off x="89850" y="2055102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01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2E27511-1AD0-408C-CC9C-7F5FBC98435A}"/>
              </a:ext>
            </a:extLst>
          </p:cNvPr>
          <p:cNvSpPr txBox="1"/>
          <p:nvPr/>
        </p:nvSpPr>
        <p:spPr>
          <a:xfrm>
            <a:off x="1402689" y="2789875"/>
            <a:ext cx="854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Panton Bold" panose="00000800000000000000" pitchFamily="2" charset="0"/>
              </a:rPr>
              <a:t>O que a presciência de Deus indica?</a:t>
            </a:r>
          </a:p>
          <a:p>
            <a:r>
              <a:rPr lang="pt-BR" sz="2000" dirty="0">
                <a:latin typeface="Panton" panose="00000500000000000000" pitchFamily="2" charset="0"/>
              </a:rPr>
              <a:t>Indica o </a:t>
            </a:r>
            <a:r>
              <a:rPr lang="pt-BR" sz="2000" dirty="0" err="1">
                <a:latin typeface="Panton" panose="00000500000000000000" pitchFamily="2" charset="0"/>
              </a:rPr>
              <a:t>pré</a:t>
            </a:r>
            <a:r>
              <a:rPr lang="pt-BR" sz="2000" dirty="0">
                <a:latin typeface="Panton" panose="00000500000000000000" pitchFamily="2" charset="0"/>
              </a:rPr>
              <a:t>-conhecimento de todas as coisas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679B50B5-31F3-AC97-8591-F790F797FB41}"/>
              </a:ext>
            </a:extLst>
          </p:cNvPr>
          <p:cNvSpPr/>
          <p:nvPr/>
        </p:nvSpPr>
        <p:spPr>
          <a:xfrm>
            <a:off x="89850" y="2789875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02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255574B1-182B-AC96-F11A-506C1151DDEB}"/>
              </a:ext>
            </a:extLst>
          </p:cNvPr>
          <p:cNvSpPr txBox="1"/>
          <p:nvPr/>
        </p:nvSpPr>
        <p:spPr>
          <a:xfrm>
            <a:off x="1436351" y="3552358"/>
            <a:ext cx="854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Panton Bold" panose="00000800000000000000" pitchFamily="2" charset="0"/>
              </a:rPr>
              <a:t>O que a predileção praticada pelos pais de Esaú e Jacó produziu?</a:t>
            </a:r>
          </a:p>
          <a:p>
            <a:r>
              <a:rPr lang="pt-BR" sz="2000" dirty="0">
                <a:latin typeface="Panton" panose="00000500000000000000" pitchFamily="2" charset="0"/>
              </a:rPr>
              <a:t>Produziu um grande conflito familiar</a:t>
            </a:r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6AC0BE24-7398-EF9C-56AA-2953160C3F82}"/>
              </a:ext>
            </a:extLst>
          </p:cNvPr>
          <p:cNvSpPr/>
          <p:nvPr/>
        </p:nvSpPr>
        <p:spPr>
          <a:xfrm>
            <a:off x="95802" y="3552358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03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F34E7AB-7E62-F619-C676-BA72C13B20CE}"/>
              </a:ext>
            </a:extLst>
          </p:cNvPr>
          <p:cNvSpPr txBox="1"/>
          <p:nvPr/>
        </p:nvSpPr>
        <p:spPr>
          <a:xfrm>
            <a:off x="1436351" y="4328696"/>
            <a:ext cx="85448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Panton Bold" panose="00000800000000000000" pitchFamily="2" charset="0"/>
              </a:rPr>
              <a:t>O que Isaque ignorou? E que plano Rebeca arquitetou?</a:t>
            </a:r>
          </a:p>
          <a:p>
            <a:r>
              <a:rPr lang="pt-BR" sz="2000" dirty="0">
                <a:latin typeface="Panton" panose="00000500000000000000" pitchFamily="2" charset="0"/>
              </a:rPr>
              <a:t>Isaque ignorou a profecia divina de Gênesis 25.23. Rebeca arquitetou um plano para que Isaque abençoasse a Jacó com a benção da primogenitura ao se passar pelo irmão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A865A9C-A8A1-A3A2-BD8D-1273202AF11E}"/>
              </a:ext>
            </a:extLst>
          </p:cNvPr>
          <p:cNvSpPr/>
          <p:nvPr/>
        </p:nvSpPr>
        <p:spPr>
          <a:xfrm>
            <a:off x="95802" y="4328696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4477382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2" grpId="0"/>
      <p:bldP spid="3" grpId="0" animBg="1"/>
      <p:bldP spid="19" grpId="0"/>
      <p:bldP spid="20" grpId="0" animBg="1"/>
      <p:bldP spid="4" grpId="0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2" descr="Pecador Confesso: Todas Revistas EBD - 2º Trimestre 2023 em PDF">
            <a:extLst>
              <a:ext uri="{FF2B5EF4-FFF2-40B4-BE49-F238E27FC236}">
                <a16:creationId xmlns:a16="http://schemas.microsoft.com/office/drawing/2014/main" id="{62E2273D-2606-4EE1-505D-D4F3030A82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44" b="28137"/>
          <a:stretch/>
        </p:blipFill>
        <p:spPr bwMode="auto">
          <a:xfrm>
            <a:off x="-14514" y="0"/>
            <a:ext cx="121920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729047" y="1775572"/>
            <a:ext cx="9700165" cy="4774519"/>
          </a:xfrm>
          <a:prstGeom prst="roundRect">
            <a:avLst>
              <a:gd name="adj" fmla="val 846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QUESTIONÁRIO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A3A13A2-D4C3-35BE-BFC6-EBC7060C9794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35053278-20AB-FD8A-61FC-44F291121CA6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accent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pic>
        <p:nvPicPr>
          <p:cNvPr id="39" name="Imagem 38" descr="Homem de terno e óculos&#10;&#10;Descrição gerada automaticamente">
            <a:extLst>
              <a:ext uri="{FF2B5EF4-FFF2-40B4-BE49-F238E27FC236}">
                <a16:creationId xmlns:a16="http://schemas.microsoft.com/office/drawing/2014/main" id="{415E8171-6330-3E32-7DF3-F5C439110C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964" y="256168"/>
            <a:ext cx="969573" cy="969573"/>
          </a:xfrm>
          <a:prstGeom prst="rect">
            <a:avLst/>
          </a:prstGeom>
        </p:spPr>
      </p:pic>
      <p:pic>
        <p:nvPicPr>
          <p:cNvPr id="40" name="Imagem 39" descr="Uma imagem contendo relógio, placar&#10;&#10;Descrição gerada automaticamente">
            <a:extLst>
              <a:ext uri="{FF2B5EF4-FFF2-40B4-BE49-F238E27FC236}">
                <a16:creationId xmlns:a16="http://schemas.microsoft.com/office/drawing/2014/main" id="{597F11AA-80DE-1D8C-6DF8-08F680A10F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6080" y="1556003"/>
            <a:ext cx="920165" cy="646048"/>
          </a:xfrm>
          <a:prstGeom prst="rect">
            <a:avLst/>
          </a:prstGeom>
        </p:spPr>
      </p:pic>
      <p:pic>
        <p:nvPicPr>
          <p:cNvPr id="41" name="Imagem 40" descr="Uma imagem contendo desenho, placa&#10;&#10;Descrição gerada automaticamente">
            <a:extLst>
              <a:ext uri="{FF2B5EF4-FFF2-40B4-BE49-F238E27FC236}">
                <a16:creationId xmlns:a16="http://schemas.microsoft.com/office/drawing/2014/main" id="{740A1A3A-540D-F829-BA02-764E6E23FA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5674" y="2287618"/>
            <a:ext cx="800975" cy="647596"/>
          </a:xfrm>
          <a:prstGeom prst="rect">
            <a:avLst/>
          </a:prstGeom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49D41D7C-691B-9B11-1EDB-08E75B9D71E5}"/>
              </a:ext>
            </a:extLst>
          </p:cNvPr>
          <p:cNvSpPr txBox="1"/>
          <p:nvPr/>
        </p:nvSpPr>
        <p:spPr>
          <a:xfrm>
            <a:off x="1406554" y="2075400"/>
            <a:ext cx="85448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Panton Bold" panose="00000800000000000000" pitchFamily="2" charset="0"/>
              </a:rPr>
              <a:t>Segundo a lição, o que o relato bíblico da família de Isaque e Rebeca nos ensina? </a:t>
            </a:r>
            <a:r>
              <a:rPr lang="pt-BR" sz="2000" dirty="0">
                <a:latin typeface="Panton" panose="00000500000000000000" pitchFamily="2" charset="0"/>
              </a:rPr>
              <a:t>O presente relato bíblico nos ensina que é uma tragédia moral e espiritual quando os pais preferem qualquer um dos filhos</a:t>
            </a:r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43D1338F-8EDE-3266-A51B-D9BDBBD6BB96}"/>
              </a:ext>
            </a:extLst>
          </p:cNvPr>
          <p:cNvSpPr/>
          <p:nvPr/>
        </p:nvSpPr>
        <p:spPr>
          <a:xfrm>
            <a:off x="93715" y="2075400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5487717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7407</TotalTime>
  <Words>5669</Words>
  <Application>Microsoft Office PowerPoint</Application>
  <PresentationFormat>Widescreen</PresentationFormat>
  <Paragraphs>266</Paragraphs>
  <Slides>22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31" baseType="lpstr">
      <vt:lpstr>Calibri Light</vt:lpstr>
      <vt:lpstr>Panton Black</vt:lpstr>
      <vt:lpstr>Abadi</vt:lpstr>
      <vt:lpstr>Panton ExtraBold</vt:lpstr>
      <vt:lpstr>Panton</vt:lpstr>
      <vt:lpstr>Arial</vt:lpstr>
      <vt:lpstr>Panton Bold</vt:lpstr>
      <vt:lpstr>Calibri</vt:lpstr>
      <vt:lpstr>Tema do Office</vt:lpstr>
      <vt:lpstr>A PREDILEÇÃO DOS PAIS POR UM DOS FILHOS</vt:lpstr>
      <vt:lpstr>TEXTO ÁUREO</vt:lpstr>
      <vt:lpstr>TEXTO ÁUREO</vt:lpstr>
      <vt:lpstr>Apresentação do PowerPoint</vt:lpstr>
      <vt:lpstr>LEITURA BÍBLICA</vt:lpstr>
      <vt:lpstr>LEITURA BÍBLICA</vt:lpstr>
      <vt:lpstr>LEITURA BÍBLICA</vt:lpstr>
      <vt:lpstr>LEITURA BÍBLICA</vt:lpstr>
      <vt:lpstr>OBJETIVOS</vt:lpstr>
      <vt:lpstr>INTRODUÇÃO</vt:lpstr>
      <vt:lpstr>I – O PLANO DE DEUS PARA A FAMÍLIA E SUA PRESCIÊNCIA</vt:lpstr>
      <vt:lpstr>I – O PLANO DE DEUS PARA A FAMÍLIA E SUA PRESCIÊNCIA</vt:lpstr>
      <vt:lpstr>I – O PLANO DE DEUS PARA A FAMÍLIA E SUA PRESCIÊNCIA</vt:lpstr>
      <vt:lpstr>II – O CONFLITO FAMILIAR</vt:lpstr>
      <vt:lpstr>II – O CONFLITO FAMILIAR</vt:lpstr>
      <vt:lpstr>II – O CONFLITO FAMILIAR</vt:lpstr>
      <vt:lpstr>III - O PROBLEMA DA PREDILEÇÃO POR FILHOS NA FAMÍLIA</vt:lpstr>
      <vt:lpstr>III - O PROBLEMA DA PREDILEÇÃO POR FILHOS NA FAMÍLIA</vt:lpstr>
      <vt:lpstr>III - O PROBLEMA DA PREDILEÇÃO POR FILHOS NA FAMÍLIA</vt:lpstr>
      <vt:lpstr>CONCLUSÃO</vt:lpstr>
      <vt:lpstr>QUESTIONÁRIO</vt:lpstr>
      <vt:lpstr>QUESTIONÁRIO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ILUMINAÇÃO ESPIRITUAL DO CRENTE</dc:title>
  <dc:creator>Daladier Lima Santos</dc:creator>
  <cp:lastModifiedBy>Daladier Lima Santos</cp:lastModifiedBy>
  <cp:revision>23</cp:revision>
  <dcterms:created xsi:type="dcterms:W3CDTF">2020-04-19T11:00:48Z</dcterms:created>
  <dcterms:modified xsi:type="dcterms:W3CDTF">2023-04-07T23:26:33Z</dcterms:modified>
</cp:coreProperties>
</file>