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24"/>
  </p:notesMasterIdLst>
  <p:sldIdLst>
    <p:sldId id="375" r:id="rId2"/>
    <p:sldId id="479" r:id="rId3"/>
    <p:sldId id="480" r:id="rId4"/>
    <p:sldId id="481" r:id="rId5"/>
    <p:sldId id="482" r:id="rId6"/>
    <p:sldId id="483" r:id="rId7"/>
    <p:sldId id="484" r:id="rId8"/>
    <p:sldId id="505" r:id="rId9"/>
    <p:sldId id="321" r:id="rId10"/>
    <p:sldId id="486" r:id="rId11"/>
    <p:sldId id="487" r:id="rId12"/>
    <p:sldId id="488" r:id="rId13"/>
    <p:sldId id="489" r:id="rId14"/>
    <p:sldId id="506" r:id="rId15"/>
    <p:sldId id="507" r:id="rId16"/>
    <p:sldId id="508" r:id="rId17"/>
    <p:sldId id="509" r:id="rId18"/>
    <p:sldId id="510" r:id="rId19"/>
    <p:sldId id="511" r:id="rId20"/>
    <p:sldId id="496" r:id="rId21"/>
    <p:sldId id="497" r:id="rId22"/>
    <p:sldId id="498" r:id="rId23"/>
  </p:sldIdLst>
  <p:sldSz cx="12192000" cy="6858000"/>
  <p:notesSz cx="6858000" cy="9144000"/>
  <p:embeddedFontLst>
    <p:embeddedFont>
      <p:font typeface="Abadi" panose="020B0604020104020204" pitchFamily="34" charset="0"/>
      <p:regular r:id="rId25"/>
    </p:embeddedFon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Panton" panose="00000500000000000000" pitchFamily="2" charset="0"/>
      <p:regular r:id="rId32"/>
    </p:embeddedFont>
    <p:embeddedFont>
      <p:font typeface="Panton Black" panose="00000A00000000000000" pitchFamily="2" charset="0"/>
      <p:bold r:id="rId33"/>
    </p:embeddedFont>
    <p:embeddedFont>
      <p:font typeface="Panton Bold" panose="00000800000000000000" pitchFamily="2" charset="0"/>
      <p:bold r:id="rId34"/>
    </p:embeddedFont>
    <p:embeddedFont>
      <p:font typeface="Panton ExtraBold" panose="00000900000000000000" pitchFamily="2" charset="0"/>
      <p:bold r:id="rId35"/>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B800"/>
    <a:srgbClr val="F37045"/>
    <a:srgbClr val="43A149"/>
    <a:srgbClr val="2B7E3E"/>
    <a:srgbClr val="FCA625"/>
    <a:srgbClr val="B29B7E"/>
    <a:srgbClr val="4F4538"/>
    <a:srgbClr val="181511"/>
    <a:srgbClr val="672F09"/>
    <a:srgbClr val="9579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550F4A-2912-4EBD-8154-721C64AEF227}" v="447" dt="2023-04-15T12:56:19.7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94660"/>
  </p:normalViewPr>
  <p:slideViewPr>
    <p:cSldViewPr snapToGrid="0">
      <p:cViewPr varScale="1">
        <p:scale>
          <a:sx n="65" d="100"/>
          <a:sy n="65"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adier Lima Santos" userId="0434de8674cb0d30" providerId="LiveId" clId="{73550F4A-2912-4EBD-8154-721C64AEF227}"/>
    <pc:docChg chg="undo custSel addSld delSld modSld sldOrd">
      <pc:chgData name="Daladier Lima Santos" userId="0434de8674cb0d30" providerId="LiveId" clId="{73550F4A-2912-4EBD-8154-721C64AEF227}" dt="2023-04-15T12:56:19.754" v="778"/>
      <pc:docMkLst>
        <pc:docMk/>
      </pc:docMkLst>
      <pc:sldChg chg="modSp">
        <pc:chgData name="Daladier Lima Santos" userId="0434de8674cb0d30" providerId="LiveId" clId="{73550F4A-2912-4EBD-8154-721C64AEF227}" dt="2023-04-14T00:23:38.826" v="141"/>
        <pc:sldMkLst>
          <pc:docMk/>
          <pc:sldMk cId="2821517358" sldId="321"/>
        </pc:sldMkLst>
        <pc:spChg chg="mod">
          <ac:chgData name="Daladier Lima Santos" userId="0434de8674cb0d30" providerId="LiveId" clId="{73550F4A-2912-4EBD-8154-721C64AEF227}" dt="2023-04-14T00:23:11.590" v="138"/>
          <ac:spMkLst>
            <pc:docMk/>
            <pc:sldMk cId="2821517358" sldId="321"/>
            <ac:spMk id="5" creationId="{0823D7C2-6D80-8F1E-715C-0ED61A3A13C1}"/>
          </ac:spMkLst>
        </pc:spChg>
        <pc:spChg chg="mod">
          <ac:chgData name="Daladier Lima Santos" userId="0434de8674cb0d30" providerId="LiveId" clId="{73550F4A-2912-4EBD-8154-721C64AEF227}" dt="2023-04-14T00:23:38.826" v="141"/>
          <ac:spMkLst>
            <pc:docMk/>
            <pc:sldMk cId="2821517358" sldId="321"/>
            <ac:spMk id="36" creationId="{BDB7E470-0E5B-CA82-6AEB-F711BDB7C232}"/>
          </ac:spMkLst>
        </pc:spChg>
        <pc:spChg chg="mod">
          <ac:chgData name="Daladier Lima Santos" userId="0434de8674cb0d30" providerId="LiveId" clId="{73550F4A-2912-4EBD-8154-721C64AEF227}" dt="2023-04-14T00:23:27.563" v="140" actId="20577"/>
          <ac:spMkLst>
            <pc:docMk/>
            <pc:sldMk cId="2821517358" sldId="321"/>
            <ac:spMk id="37" creationId="{E70E4088-E97A-1486-DC75-A0B9D837CBD2}"/>
          </ac:spMkLst>
        </pc:spChg>
      </pc:sldChg>
      <pc:sldChg chg="modSp mod modAnim">
        <pc:chgData name="Daladier Lima Santos" userId="0434de8674cb0d30" providerId="LiveId" clId="{73550F4A-2912-4EBD-8154-721C64AEF227}" dt="2023-04-15T12:42:28.584" v="697" actId="20577"/>
        <pc:sldMkLst>
          <pc:docMk/>
          <pc:sldMk cId="3816625619" sldId="375"/>
        </pc:sldMkLst>
        <pc:spChg chg="mod">
          <ac:chgData name="Daladier Lima Santos" userId="0434de8674cb0d30" providerId="LiveId" clId="{73550F4A-2912-4EBD-8154-721C64AEF227}" dt="2023-04-15T12:42:28.584" v="697" actId="20577"/>
          <ac:spMkLst>
            <pc:docMk/>
            <pc:sldMk cId="3816625619" sldId="375"/>
            <ac:spMk id="15" creationId="{3FE9E587-373F-4F8E-90F7-82331003FBDA}"/>
          </ac:spMkLst>
        </pc:spChg>
        <pc:spChg chg="mod">
          <ac:chgData name="Daladier Lima Santos" userId="0434de8674cb0d30" providerId="LiveId" clId="{73550F4A-2912-4EBD-8154-721C64AEF227}" dt="2023-04-14T00:07:38.482" v="6"/>
          <ac:spMkLst>
            <pc:docMk/>
            <pc:sldMk cId="3816625619" sldId="375"/>
            <ac:spMk id="16" creationId="{CB554169-CB08-4B92-A1EE-27A5D20D150E}"/>
          </ac:spMkLst>
        </pc:spChg>
        <pc:spChg chg="mod">
          <ac:chgData name="Daladier Lima Santos" userId="0434de8674cb0d30" providerId="LiveId" clId="{73550F4A-2912-4EBD-8154-721C64AEF227}" dt="2023-04-14T00:07:26.138" v="1" actId="20577"/>
          <ac:spMkLst>
            <pc:docMk/>
            <pc:sldMk cId="3816625619" sldId="375"/>
            <ac:spMk id="22" creationId="{865AA750-A48E-4C57-8AAE-8A7D4ACD2F67}"/>
          </ac:spMkLst>
        </pc:spChg>
      </pc:sldChg>
      <pc:sldChg chg="modSp mod">
        <pc:chgData name="Daladier Lima Santos" userId="0434de8674cb0d30" providerId="LiveId" clId="{73550F4A-2912-4EBD-8154-721C64AEF227}" dt="2023-04-14T00:11:21.223" v="37"/>
        <pc:sldMkLst>
          <pc:docMk/>
          <pc:sldMk cId="239925401" sldId="479"/>
        </pc:sldMkLst>
        <pc:spChg chg="mod">
          <ac:chgData name="Daladier Lima Santos" userId="0434de8674cb0d30" providerId="LiveId" clId="{73550F4A-2912-4EBD-8154-721C64AEF227}" dt="2023-04-14T00:09:13.436" v="15"/>
          <ac:spMkLst>
            <pc:docMk/>
            <pc:sldMk cId="239925401" sldId="479"/>
            <ac:spMk id="6" creationId="{8D0EC274-1820-31E0-0282-D178024D0BFB}"/>
          </ac:spMkLst>
        </pc:spChg>
        <pc:spChg chg="mod">
          <ac:chgData name="Daladier Lima Santos" userId="0434de8674cb0d30" providerId="LiveId" clId="{73550F4A-2912-4EBD-8154-721C64AEF227}" dt="2023-04-14T00:11:21.223" v="37"/>
          <ac:spMkLst>
            <pc:docMk/>
            <pc:sldMk cId="239925401" sldId="479"/>
            <ac:spMk id="10" creationId="{EBAADCA0-0665-3DC2-A843-BDC7AA509634}"/>
          </ac:spMkLst>
        </pc:spChg>
        <pc:spChg chg="mod">
          <ac:chgData name="Daladier Lima Santos" userId="0434de8674cb0d30" providerId="LiveId" clId="{73550F4A-2912-4EBD-8154-721C64AEF227}" dt="2023-04-14T00:08:29.158" v="9"/>
          <ac:spMkLst>
            <pc:docMk/>
            <pc:sldMk cId="239925401" sldId="479"/>
            <ac:spMk id="20" creationId="{B10409FB-5B30-4C95-B082-6FEFDD711F24}"/>
          </ac:spMkLst>
        </pc:spChg>
        <pc:picChg chg="mod">
          <ac:chgData name="Daladier Lima Santos" userId="0434de8674cb0d30" providerId="LiveId" clId="{73550F4A-2912-4EBD-8154-721C64AEF227}" dt="2023-04-14T00:08:23.909" v="8" actId="1076"/>
          <ac:picMkLst>
            <pc:docMk/>
            <pc:sldMk cId="239925401" sldId="479"/>
            <ac:picMk id="12" creationId="{EF200217-36BB-7C9E-5C5B-E1C74948415F}"/>
          </ac:picMkLst>
        </pc:picChg>
      </pc:sldChg>
      <pc:sldChg chg="modSp mod">
        <pc:chgData name="Daladier Lima Santos" userId="0434de8674cb0d30" providerId="LiveId" clId="{73550F4A-2912-4EBD-8154-721C64AEF227}" dt="2023-04-14T00:11:27.235" v="38"/>
        <pc:sldMkLst>
          <pc:docMk/>
          <pc:sldMk cId="1587091654" sldId="480"/>
        </pc:sldMkLst>
        <pc:spChg chg="mod">
          <ac:chgData name="Daladier Lima Santos" userId="0434de8674cb0d30" providerId="LiveId" clId="{73550F4A-2912-4EBD-8154-721C64AEF227}" dt="2023-04-14T00:09:20.738" v="16"/>
          <ac:spMkLst>
            <pc:docMk/>
            <pc:sldMk cId="1587091654" sldId="480"/>
            <ac:spMk id="6" creationId="{8D0EC274-1820-31E0-0282-D178024D0BFB}"/>
          </ac:spMkLst>
        </pc:spChg>
        <pc:spChg chg="mod">
          <ac:chgData name="Daladier Lima Santos" userId="0434de8674cb0d30" providerId="LiveId" clId="{73550F4A-2912-4EBD-8154-721C64AEF227}" dt="2023-04-14T00:11:27.235" v="38"/>
          <ac:spMkLst>
            <pc:docMk/>
            <pc:sldMk cId="1587091654" sldId="480"/>
            <ac:spMk id="10" creationId="{EBAADCA0-0665-3DC2-A843-BDC7AA509634}"/>
          </ac:spMkLst>
        </pc:spChg>
        <pc:spChg chg="mod">
          <ac:chgData name="Daladier Lima Santos" userId="0434de8674cb0d30" providerId="LiveId" clId="{73550F4A-2912-4EBD-8154-721C64AEF227}" dt="2023-04-14T00:08:41.630" v="11" actId="14100"/>
          <ac:spMkLst>
            <pc:docMk/>
            <pc:sldMk cId="1587091654" sldId="480"/>
            <ac:spMk id="20" creationId="{B10409FB-5B30-4C95-B082-6FEFDD711F24}"/>
          </ac:spMkLst>
        </pc:spChg>
      </pc:sldChg>
      <pc:sldChg chg="modSp mod">
        <pc:chgData name="Daladier Lima Santos" userId="0434de8674cb0d30" providerId="LiveId" clId="{73550F4A-2912-4EBD-8154-721C64AEF227}" dt="2023-04-14T00:11:03.041" v="34" actId="2711"/>
        <pc:sldMkLst>
          <pc:docMk/>
          <pc:sldMk cId="1148114720" sldId="481"/>
        </pc:sldMkLst>
        <pc:spChg chg="mod">
          <ac:chgData name="Daladier Lima Santos" userId="0434de8674cb0d30" providerId="LiveId" clId="{73550F4A-2912-4EBD-8154-721C64AEF227}" dt="2023-04-14T00:11:03.041" v="34" actId="2711"/>
          <ac:spMkLst>
            <pc:docMk/>
            <pc:sldMk cId="1148114720" sldId="481"/>
            <ac:spMk id="10" creationId="{EBAADCA0-0665-3DC2-A843-BDC7AA509634}"/>
          </ac:spMkLst>
        </pc:spChg>
        <pc:spChg chg="mod">
          <ac:chgData name="Daladier Lima Santos" userId="0434de8674cb0d30" providerId="LiveId" clId="{73550F4A-2912-4EBD-8154-721C64AEF227}" dt="2023-04-14T00:09:26.607" v="17"/>
          <ac:spMkLst>
            <pc:docMk/>
            <pc:sldMk cId="1148114720" sldId="481"/>
            <ac:spMk id="15" creationId="{656F61CB-3CF3-29B4-D336-094992C51700}"/>
          </ac:spMkLst>
        </pc:spChg>
        <pc:spChg chg="mod">
          <ac:chgData name="Daladier Lima Santos" userId="0434de8674cb0d30" providerId="LiveId" clId="{73550F4A-2912-4EBD-8154-721C64AEF227}" dt="2023-04-14T00:08:54.009" v="14"/>
          <ac:spMkLst>
            <pc:docMk/>
            <pc:sldMk cId="1148114720" sldId="481"/>
            <ac:spMk id="20" creationId="{B10409FB-5B30-4C95-B082-6FEFDD711F24}"/>
          </ac:spMkLst>
        </pc:spChg>
      </pc:sldChg>
      <pc:sldChg chg="modSp mod">
        <pc:chgData name="Daladier Lima Santos" userId="0434de8674cb0d30" providerId="LiveId" clId="{73550F4A-2912-4EBD-8154-721C64AEF227}" dt="2023-04-14T00:16:11.809" v="91" actId="207"/>
        <pc:sldMkLst>
          <pc:docMk/>
          <pc:sldMk cId="1768266476" sldId="482"/>
        </pc:sldMkLst>
        <pc:spChg chg="mod">
          <ac:chgData name="Daladier Lima Santos" userId="0434de8674cb0d30" providerId="LiveId" clId="{73550F4A-2912-4EBD-8154-721C64AEF227}" dt="2023-04-14T00:16:11.809" v="91" actId="207"/>
          <ac:spMkLst>
            <pc:docMk/>
            <pc:sldMk cId="1768266476" sldId="482"/>
            <ac:spMk id="6" creationId="{8D0EC274-1820-31E0-0282-D178024D0BFB}"/>
          </ac:spMkLst>
        </pc:spChg>
        <pc:spChg chg="mod">
          <ac:chgData name="Daladier Lima Santos" userId="0434de8674cb0d30" providerId="LiveId" clId="{73550F4A-2912-4EBD-8154-721C64AEF227}" dt="2023-04-14T00:15:36.711" v="88" actId="255"/>
          <ac:spMkLst>
            <pc:docMk/>
            <pc:sldMk cId="1768266476" sldId="482"/>
            <ac:spMk id="10" creationId="{EBAADCA0-0665-3DC2-A843-BDC7AA509634}"/>
          </ac:spMkLst>
        </pc:spChg>
        <pc:spChg chg="mod">
          <ac:chgData name="Daladier Lima Santos" userId="0434de8674cb0d30" providerId="LiveId" clId="{73550F4A-2912-4EBD-8154-721C64AEF227}" dt="2023-04-14T00:12:02.862" v="50" actId="207"/>
          <ac:spMkLst>
            <pc:docMk/>
            <pc:sldMk cId="1768266476" sldId="482"/>
            <ac:spMk id="16" creationId="{CB554169-CB08-4B92-A1EE-27A5D20D150E}"/>
          </ac:spMkLst>
        </pc:spChg>
        <pc:spChg chg="mod">
          <ac:chgData name="Daladier Lima Santos" userId="0434de8674cb0d30" providerId="LiveId" clId="{73550F4A-2912-4EBD-8154-721C64AEF227}" dt="2023-04-14T00:13:13.500" v="66" actId="255"/>
          <ac:spMkLst>
            <pc:docMk/>
            <pc:sldMk cId="1768266476" sldId="482"/>
            <ac:spMk id="20" creationId="{B10409FB-5B30-4C95-B082-6FEFDD711F24}"/>
          </ac:spMkLst>
        </pc:spChg>
      </pc:sldChg>
      <pc:sldChg chg="modSp mod">
        <pc:chgData name="Daladier Lima Santos" userId="0434de8674cb0d30" providerId="LiveId" clId="{73550F4A-2912-4EBD-8154-721C64AEF227}" dt="2023-04-14T00:18:54.020" v="115" actId="207"/>
        <pc:sldMkLst>
          <pc:docMk/>
          <pc:sldMk cId="1718113680" sldId="483"/>
        </pc:sldMkLst>
        <pc:spChg chg="mod">
          <ac:chgData name="Daladier Lima Santos" userId="0434de8674cb0d30" providerId="LiveId" clId="{73550F4A-2912-4EBD-8154-721C64AEF227}" dt="2023-04-14T00:14:41.309" v="80" actId="6549"/>
          <ac:spMkLst>
            <pc:docMk/>
            <pc:sldMk cId="1718113680" sldId="483"/>
            <ac:spMk id="6" creationId="{8D0EC274-1820-31E0-0282-D178024D0BFB}"/>
          </ac:spMkLst>
        </pc:spChg>
        <pc:spChg chg="mod">
          <ac:chgData name="Daladier Lima Santos" userId="0434de8674cb0d30" providerId="LiveId" clId="{73550F4A-2912-4EBD-8154-721C64AEF227}" dt="2023-04-14T00:18:54.020" v="115" actId="207"/>
          <ac:spMkLst>
            <pc:docMk/>
            <pc:sldMk cId="1718113680" sldId="483"/>
            <ac:spMk id="10" creationId="{EBAADCA0-0665-3DC2-A843-BDC7AA509634}"/>
          </ac:spMkLst>
        </pc:spChg>
        <pc:spChg chg="mod">
          <ac:chgData name="Daladier Lima Santos" userId="0434de8674cb0d30" providerId="LiveId" clId="{73550F4A-2912-4EBD-8154-721C64AEF227}" dt="2023-04-14T00:13:44.166" v="68" actId="207"/>
          <ac:spMkLst>
            <pc:docMk/>
            <pc:sldMk cId="1718113680" sldId="483"/>
            <ac:spMk id="20" creationId="{B10409FB-5B30-4C95-B082-6FEFDD711F24}"/>
          </ac:spMkLst>
        </pc:spChg>
      </pc:sldChg>
      <pc:sldChg chg="modSp mod">
        <pc:chgData name="Daladier Lima Santos" userId="0434de8674cb0d30" providerId="LiveId" clId="{73550F4A-2912-4EBD-8154-721C64AEF227}" dt="2023-04-14T00:19:27.603" v="117" actId="20577"/>
        <pc:sldMkLst>
          <pc:docMk/>
          <pc:sldMk cId="1054849742" sldId="484"/>
        </pc:sldMkLst>
        <pc:spChg chg="mod">
          <ac:chgData name="Daladier Lima Santos" userId="0434de8674cb0d30" providerId="LiveId" clId="{73550F4A-2912-4EBD-8154-721C64AEF227}" dt="2023-04-14T00:19:27.603" v="117" actId="20577"/>
          <ac:spMkLst>
            <pc:docMk/>
            <pc:sldMk cId="1054849742" sldId="484"/>
            <ac:spMk id="10" creationId="{EBAADCA0-0665-3DC2-A843-BDC7AA509634}"/>
          </ac:spMkLst>
        </pc:spChg>
        <pc:spChg chg="mod">
          <ac:chgData name="Daladier Lima Santos" userId="0434de8674cb0d30" providerId="LiveId" clId="{73550F4A-2912-4EBD-8154-721C64AEF227}" dt="2023-04-14T00:16:35.089" v="92"/>
          <ac:spMkLst>
            <pc:docMk/>
            <pc:sldMk cId="1054849742" sldId="484"/>
            <ac:spMk id="15" creationId="{656F61CB-3CF3-29B4-D336-094992C51700}"/>
          </ac:spMkLst>
        </pc:spChg>
        <pc:spChg chg="mod">
          <ac:chgData name="Daladier Lima Santos" userId="0434de8674cb0d30" providerId="LiveId" clId="{73550F4A-2912-4EBD-8154-721C64AEF227}" dt="2023-04-14T00:15:18.095" v="86" actId="255"/>
          <ac:spMkLst>
            <pc:docMk/>
            <pc:sldMk cId="1054849742" sldId="484"/>
            <ac:spMk id="20" creationId="{B10409FB-5B30-4C95-B082-6FEFDD711F24}"/>
          </ac:spMkLst>
        </pc:spChg>
      </pc:sldChg>
      <pc:sldChg chg="modSp del mod">
        <pc:chgData name="Daladier Lima Santos" userId="0434de8674cb0d30" providerId="LiveId" clId="{73550F4A-2912-4EBD-8154-721C64AEF227}" dt="2023-04-14T00:20:52.304" v="126" actId="47"/>
        <pc:sldMkLst>
          <pc:docMk/>
          <pc:sldMk cId="3534119936" sldId="485"/>
        </pc:sldMkLst>
        <pc:spChg chg="mod">
          <ac:chgData name="Daladier Lima Santos" userId="0434de8674cb0d30" providerId="LiveId" clId="{73550F4A-2912-4EBD-8154-721C64AEF227}" dt="2023-04-14T00:20:16.322" v="124" actId="14100"/>
          <ac:spMkLst>
            <pc:docMk/>
            <pc:sldMk cId="3534119936" sldId="485"/>
            <ac:spMk id="20" creationId="{B10409FB-5B30-4C95-B082-6FEFDD711F24}"/>
          </ac:spMkLst>
        </pc:spChg>
      </pc:sldChg>
      <pc:sldChg chg="modSp mod">
        <pc:chgData name="Daladier Lima Santos" userId="0434de8674cb0d30" providerId="LiveId" clId="{73550F4A-2912-4EBD-8154-721C64AEF227}" dt="2023-04-14T00:25:47.148" v="212" actId="20577"/>
        <pc:sldMkLst>
          <pc:docMk/>
          <pc:sldMk cId="1082679734" sldId="486"/>
        </pc:sldMkLst>
        <pc:spChg chg="mod">
          <ac:chgData name="Daladier Lima Santos" userId="0434de8674cb0d30" providerId="LiveId" clId="{73550F4A-2912-4EBD-8154-721C64AEF227}" dt="2023-04-14T00:24:10.982" v="145" actId="255"/>
          <ac:spMkLst>
            <pc:docMk/>
            <pc:sldMk cId="1082679734" sldId="486"/>
            <ac:spMk id="5" creationId="{0823D7C2-6D80-8F1E-715C-0ED61A3A13C1}"/>
          </ac:spMkLst>
        </pc:spChg>
        <pc:spChg chg="mod">
          <ac:chgData name="Daladier Lima Santos" userId="0434de8674cb0d30" providerId="LiveId" clId="{73550F4A-2912-4EBD-8154-721C64AEF227}" dt="2023-04-14T00:25:39.876" v="210" actId="20577"/>
          <ac:spMkLst>
            <pc:docMk/>
            <pc:sldMk cId="1082679734" sldId="486"/>
            <ac:spMk id="6" creationId="{7B76EC72-09E1-1B6F-820E-CAAE72828AE5}"/>
          </ac:spMkLst>
        </pc:spChg>
        <pc:spChg chg="mod">
          <ac:chgData name="Daladier Lima Santos" userId="0434de8674cb0d30" providerId="LiveId" clId="{73550F4A-2912-4EBD-8154-721C64AEF227}" dt="2023-04-14T00:25:47.148" v="212" actId="20577"/>
          <ac:spMkLst>
            <pc:docMk/>
            <pc:sldMk cId="1082679734" sldId="486"/>
            <ac:spMk id="11" creationId="{365EE57C-BB8A-083E-9DC6-BCA0D474BE34}"/>
          </ac:spMkLst>
        </pc:spChg>
        <pc:spChg chg="mod">
          <ac:chgData name="Daladier Lima Santos" userId="0434de8674cb0d30" providerId="LiveId" clId="{73550F4A-2912-4EBD-8154-721C64AEF227}" dt="2023-04-14T00:25:30.679" v="203" actId="122"/>
          <ac:spMkLst>
            <pc:docMk/>
            <pc:sldMk cId="1082679734" sldId="486"/>
            <ac:spMk id="12" creationId="{9D5EFD89-C489-B975-141C-C62313384F66}"/>
          </ac:spMkLst>
        </pc:spChg>
        <pc:spChg chg="mod">
          <ac:chgData name="Daladier Lima Santos" userId="0434de8674cb0d30" providerId="LiveId" clId="{73550F4A-2912-4EBD-8154-721C64AEF227}" dt="2023-04-14T00:25:01.465" v="173" actId="1076"/>
          <ac:spMkLst>
            <pc:docMk/>
            <pc:sldMk cId="1082679734" sldId="486"/>
            <ac:spMk id="13" creationId="{6EF695BB-B043-A344-00B8-D3E7D030A62B}"/>
          </ac:spMkLst>
        </pc:spChg>
      </pc:sldChg>
      <pc:sldChg chg="modSp mod">
        <pc:chgData name="Daladier Lima Santos" userId="0434de8674cb0d30" providerId="LiveId" clId="{73550F4A-2912-4EBD-8154-721C64AEF227}" dt="2023-04-15T12:06:50.640" v="251"/>
        <pc:sldMkLst>
          <pc:docMk/>
          <pc:sldMk cId="1771265591" sldId="487"/>
        </pc:sldMkLst>
        <pc:spChg chg="mod">
          <ac:chgData name="Daladier Lima Santos" userId="0434de8674cb0d30" providerId="LiveId" clId="{73550F4A-2912-4EBD-8154-721C64AEF227}" dt="2023-04-15T12:02:18.175" v="216" actId="27636"/>
          <ac:spMkLst>
            <pc:docMk/>
            <pc:sldMk cId="1771265591" sldId="487"/>
            <ac:spMk id="5" creationId="{D1CF6B30-EC2A-E08C-2548-CDA09B446B66}"/>
          </ac:spMkLst>
        </pc:spChg>
        <pc:spChg chg="mod">
          <ac:chgData name="Daladier Lima Santos" userId="0434de8674cb0d30" providerId="LiveId" clId="{73550F4A-2912-4EBD-8154-721C64AEF227}" dt="2023-04-15T12:02:10.102" v="214"/>
          <ac:spMkLst>
            <pc:docMk/>
            <pc:sldMk cId="1771265591" sldId="487"/>
            <ac:spMk id="16" creationId="{CB554169-CB08-4B92-A1EE-27A5D20D150E}"/>
          </ac:spMkLst>
        </pc:spChg>
        <pc:spChg chg="mod">
          <ac:chgData name="Daladier Lima Santos" userId="0434de8674cb0d30" providerId="LiveId" clId="{73550F4A-2912-4EBD-8154-721C64AEF227}" dt="2023-04-15T12:04:14.438" v="236" actId="255"/>
          <ac:spMkLst>
            <pc:docMk/>
            <pc:sldMk cId="1771265591" sldId="487"/>
            <ac:spMk id="17" creationId="{AF670BC0-5681-25B0-3573-BD832F57CF1A}"/>
          </ac:spMkLst>
        </pc:spChg>
        <pc:spChg chg="mod">
          <ac:chgData name="Daladier Lima Santos" userId="0434de8674cb0d30" providerId="LiveId" clId="{73550F4A-2912-4EBD-8154-721C64AEF227}" dt="2023-04-15T12:04:53.374" v="241"/>
          <ac:spMkLst>
            <pc:docMk/>
            <pc:sldMk cId="1771265591" sldId="487"/>
            <ac:spMk id="18" creationId="{A6725955-997D-686C-11D3-CAEF0A9D762B}"/>
          </ac:spMkLst>
        </pc:spChg>
        <pc:spChg chg="mod">
          <ac:chgData name="Daladier Lima Santos" userId="0434de8674cb0d30" providerId="LiveId" clId="{73550F4A-2912-4EBD-8154-721C64AEF227}" dt="2023-04-15T12:03:38.820" v="230"/>
          <ac:spMkLst>
            <pc:docMk/>
            <pc:sldMk cId="1771265591" sldId="487"/>
            <ac:spMk id="20" creationId="{B10409FB-5B30-4C95-B082-6FEFDD711F24}"/>
          </ac:spMkLst>
        </pc:spChg>
        <pc:spChg chg="mod">
          <ac:chgData name="Daladier Lima Santos" userId="0434de8674cb0d30" providerId="LiveId" clId="{73550F4A-2912-4EBD-8154-721C64AEF227}" dt="2023-04-15T12:02:22.581" v="218" actId="27636"/>
          <ac:spMkLst>
            <pc:docMk/>
            <pc:sldMk cId="1771265591" sldId="487"/>
            <ac:spMk id="21" creationId="{1B681CEE-21F3-E5C5-233A-CA3220BBCEAC}"/>
          </ac:spMkLst>
        </pc:spChg>
        <pc:spChg chg="mod">
          <ac:chgData name="Daladier Lima Santos" userId="0434de8674cb0d30" providerId="LiveId" clId="{73550F4A-2912-4EBD-8154-721C64AEF227}" dt="2023-04-15T12:05:52.023" v="247" actId="404"/>
          <ac:spMkLst>
            <pc:docMk/>
            <pc:sldMk cId="1771265591" sldId="487"/>
            <ac:spMk id="22" creationId="{F1718742-6149-38D8-122E-1C84480BCC0F}"/>
          </ac:spMkLst>
        </pc:spChg>
        <pc:spChg chg="mod">
          <ac:chgData name="Daladier Lima Santos" userId="0434de8674cb0d30" providerId="LiveId" clId="{73550F4A-2912-4EBD-8154-721C64AEF227}" dt="2023-04-15T12:06:50.640" v="251"/>
          <ac:spMkLst>
            <pc:docMk/>
            <pc:sldMk cId="1771265591" sldId="487"/>
            <ac:spMk id="23" creationId="{0FCABC40-DBE9-509D-0BB2-10519D5D88C9}"/>
          </ac:spMkLst>
        </pc:spChg>
      </pc:sldChg>
      <pc:sldChg chg="modSp mod">
        <pc:chgData name="Daladier Lima Santos" userId="0434de8674cb0d30" providerId="LiveId" clId="{73550F4A-2912-4EBD-8154-721C64AEF227}" dt="2023-04-15T12:06:57.023" v="252"/>
        <pc:sldMkLst>
          <pc:docMk/>
          <pc:sldMk cId="2461729911" sldId="488"/>
        </pc:sldMkLst>
        <pc:spChg chg="mod">
          <ac:chgData name="Daladier Lima Santos" userId="0434de8674cb0d30" providerId="LiveId" clId="{73550F4A-2912-4EBD-8154-721C64AEF227}" dt="2023-04-15T12:02:27.879" v="220" actId="27636"/>
          <ac:spMkLst>
            <pc:docMk/>
            <pc:sldMk cId="2461729911" sldId="488"/>
            <ac:spMk id="5" creationId="{D1CF6B30-EC2A-E08C-2548-CDA09B446B66}"/>
          </ac:spMkLst>
        </pc:spChg>
        <pc:spChg chg="mod">
          <ac:chgData name="Daladier Lima Santos" userId="0434de8674cb0d30" providerId="LiveId" clId="{73550F4A-2912-4EBD-8154-721C64AEF227}" dt="2023-04-15T12:02:32.709" v="222"/>
          <ac:spMkLst>
            <pc:docMk/>
            <pc:sldMk cId="2461729911" sldId="488"/>
            <ac:spMk id="16" creationId="{CB554169-CB08-4B92-A1EE-27A5D20D150E}"/>
          </ac:spMkLst>
        </pc:spChg>
        <pc:spChg chg="mod">
          <ac:chgData name="Daladier Lima Santos" userId="0434de8674cb0d30" providerId="LiveId" clId="{73550F4A-2912-4EBD-8154-721C64AEF227}" dt="2023-04-15T12:05:20.964" v="244"/>
          <ac:spMkLst>
            <pc:docMk/>
            <pc:sldMk cId="2461729911" sldId="488"/>
            <ac:spMk id="17" creationId="{AF670BC0-5681-25B0-3573-BD832F57CF1A}"/>
          </ac:spMkLst>
        </pc:spChg>
        <pc:spChg chg="mod">
          <ac:chgData name="Daladier Lima Santos" userId="0434de8674cb0d30" providerId="LiveId" clId="{73550F4A-2912-4EBD-8154-721C64AEF227}" dt="2023-04-15T12:03:47.743" v="231"/>
          <ac:spMkLst>
            <pc:docMk/>
            <pc:sldMk cId="2461729911" sldId="488"/>
            <ac:spMk id="18" creationId="{A6725955-997D-686C-11D3-CAEF0A9D762B}"/>
          </ac:spMkLst>
        </pc:spChg>
        <pc:spChg chg="mod">
          <ac:chgData name="Daladier Lima Santos" userId="0434de8674cb0d30" providerId="LiveId" clId="{73550F4A-2912-4EBD-8154-721C64AEF227}" dt="2023-04-15T12:04:27.269" v="238" actId="404"/>
          <ac:spMkLst>
            <pc:docMk/>
            <pc:sldMk cId="2461729911" sldId="488"/>
            <ac:spMk id="19" creationId="{968757D8-6FF4-F26B-91BE-B295AF43B99C}"/>
          </ac:spMkLst>
        </pc:spChg>
        <pc:spChg chg="mod">
          <ac:chgData name="Daladier Lima Santos" userId="0434de8674cb0d30" providerId="LiveId" clId="{73550F4A-2912-4EBD-8154-721C64AEF227}" dt="2023-04-15T12:04:59.625" v="242"/>
          <ac:spMkLst>
            <pc:docMk/>
            <pc:sldMk cId="2461729911" sldId="488"/>
            <ac:spMk id="20" creationId="{B10409FB-5B30-4C95-B082-6FEFDD711F24}"/>
          </ac:spMkLst>
        </pc:spChg>
        <pc:spChg chg="mod">
          <ac:chgData name="Daladier Lima Santos" userId="0434de8674cb0d30" providerId="LiveId" clId="{73550F4A-2912-4EBD-8154-721C64AEF227}" dt="2023-04-15T12:02:35.780" v="224" actId="27636"/>
          <ac:spMkLst>
            <pc:docMk/>
            <pc:sldMk cId="2461729911" sldId="488"/>
            <ac:spMk id="21" creationId="{1B681CEE-21F3-E5C5-233A-CA3220BBCEAC}"/>
          </ac:spMkLst>
        </pc:spChg>
        <pc:spChg chg="mod">
          <ac:chgData name="Daladier Lima Santos" userId="0434de8674cb0d30" providerId="LiveId" clId="{73550F4A-2912-4EBD-8154-721C64AEF227}" dt="2023-04-15T12:06:14.626" v="249" actId="404"/>
          <ac:spMkLst>
            <pc:docMk/>
            <pc:sldMk cId="2461729911" sldId="488"/>
            <ac:spMk id="22" creationId="{F1718742-6149-38D8-122E-1C84480BCC0F}"/>
          </ac:spMkLst>
        </pc:spChg>
        <pc:spChg chg="mod">
          <ac:chgData name="Daladier Lima Santos" userId="0434de8674cb0d30" providerId="LiveId" clId="{73550F4A-2912-4EBD-8154-721C64AEF227}" dt="2023-04-15T12:06:57.023" v="252"/>
          <ac:spMkLst>
            <pc:docMk/>
            <pc:sldMk cId="2461729911" sldId="488"/>
            <ac:spMk id="23" creationId="{0FCABC40-DBE9-509D-0BB2-10519D5D88C9}"/>
          </ac:spMkLst>
        </pc:spChg>
      </pc:sldChg>
      <pc:sldChg chg="modSp mod">
        <pc:chgData name="Daladier Lima Santos" userId="0434de8674cb0d30" providerId="LiveId" clId="{73550F4A-2912-4EBD-8154-721C64AEF227}" dt="2023-04-15T12:07:01.664" v="253"/>
        <pc:sldMkLst>
          <pc:docMk/>
          <pc:sldMk cId="461812317" sldId="489"/>
        </pc:sldMkLst>
        <pc:spChg chg="mod">
          <ac:chgData name="Daladier Lima Santos" userId="0434de8674cb0d30" providerId="LiveId" clId="{73550F4A-2912-4EBD-8154-721C64AEF227}" dt="2023-04-15T12:02:40.891" v="226" actId="27636"/>
          <ac:spMkLst>
            <pc:docMk/>
            <pc:sldMk cId="461812317" sldId="489"/>
            <ac:spMk id="5" creationId="{D1CF6B30-EC2A-E08C-2548-CDA09B446B66}"/>
          </ac:spMkLst>
        </pc:spChg>
        <pc:spChg chg="mod">
          <ac:chgData name="Daladier Lima Santos" userId="0434de8674cb0d30" providerId="LiveId" clId="{73550F4A-2912-4EBD-8154-721C64AEF227}" dt="2023-04-15T12:02:46.777" v="229"/>
          <ac:spMkLst>
            <pc:docMk/>
            <pc:sldMk cId="461812317" sldId="489"/>
            <ac:spMk id="16" creationId="{CB554169-CB08-4B92-A1EE-27A5D20D150E}"/>
          </ac:spMkLst>
        </pc:spChg>
        <pc:spChg chg="mod">
          <ac:chgData name="Daladier Lima Santos" userId="0434de8674cb0d30" providerId="LiveId" clId="{73550F4A-2912-4EBD-8154-721C64AEF227}" dt="2023-04-15T12:07:01.664" v="253"/>
          <ac:spMkLst>
            <pc:docMk/>
            <pc:sldMk cId="461812317" sldId="489"/>
            <ac:spMk id="17" creationId="{AF670BC0-5681-25B0-3573-BD832F57CF1A}"/>
          </ac:spMkLst>
        </pc:spChg>
        <pc:spChg chg="mod">
          <ac:chgData name="Daladier Lima Santos" userId="0434de8674cb0d30" providerId="LiveId" clId="{73550F4A-2912-4EBD-8154-721C64AEF227}" dt="2023-04-15T12:03:52.551" v="232"/>
          <ac:spMkLst>
            <pc:docMk/>
            <pc:sldMk cId="461812317" sldId="489"/>
            <ac:spMk id="18" creationId="{A6725955-997D-686C-11D3-CAEF0A9D762B}"/>
          </ac:spMkLst>
        </pc:spChg>
        <pc:spChg chg="mod">
          <ac:chgData name="Daladier Lima Santos" userId="0434de8674cb0d30" providerId="LiveId" clId="{73550F4A-2912-4EBD-8154-721C64AEF227}" dt="2023-04-15T12:04:35.823" v="240" actId="404"/>
          <ac:spMkLst>
            <pc:docMk/>
            <pc:sldMk cId="461812317" sldId="489"/>
            <ac:spMk id="19" creationId="{968757D8-6FF4-F26B-91BE-B295AF43B99C}"/>
          </ac:spMkLst>
        </pc:spChg>
        <pc:spChg chg="mod">
          <ac:chgData name="Daladier Lima Santos" userId="0434de8674cb0d30" providerId="LiveId" clId="{73550F4A-2912-4EBD-8154-721C64AEF227}" dt="2023-04-15T12:06:22.832" v="250"/>
          <ac:spMkLst>
            <pc:docMk/>
            <pc:sldMk cId="461812317" sldId="489"/>
            <ac:spMk id="20" creationId="{B10409FB-5B30-4C95-B082-6FEFDD711F24}"/>
          </ac:spMkLst>
        </pc:spChg>
        <pc:spChg chg="mod">
          <ac:chgData name="Daladier Lima Santos" userId="0434de8674cb0d30" providerId="LiveId" clId="{73550F4A-2912-4EBD-8154-721C64AEF227}" dt="2023-04-15T12:02:43.894" v="228" actId="27636"/>
          <ac:spMkLst>
            <pc:docMk/>
            <pc:sldMk cId="461812317" sldId="489"/>
            <ac:spMk id="21" creationId="{1B681CEE-21F3-E5C5-233A-CA3220BBCEAC}"/>
          </ac:spMkLst>
        </pc:spChg>
        <pc:spChg chg="mod">
          <ac:chgData name="Daladier Lima Santos" userId="0434de8674cb0d30" providerId="LiveId" clId="{73550F4A-2912-4EBD-8154-721C64AEF227}" dt="2023-04-15T12:05:03.952" v="243"/>
          <ac:spMkLst>
            <pc:docMk/>
            <pc:sldMk cId="461812317" sldId="489"/>
            <ac:spMk id="22" creationId="{F1718742-6149-38D8-122E-1C84480BCC0F}"/>
          </ac:spMkLst>
        </pc:spChg>
        <pc:spChg chg="mod">
          <ac:chgData name="Daladier Lima Santos" userId="0434de8674cb0d30" providerId="LiveId" clId="{73550F4A-2912-4EBD-8154-721C64AEF227}" dt="2023-04-15T12:05:30.265" v="245"/>
          <ac:spMkLst>
            <pc:docMk/>
            <pc:sldMk cId="461812317" sldId="489"/>
            <ac:spMk id="23" creationId="{0FCABC40-DBE9-509D-0BB2-10519D5D88C9}"/>
          </ac:spMkLst>
        </pc:spChg>
      </pc:sldChg>
      <pc:sldChg chg="addSp delSp modSp mod delAnim modAnim">
        <pc:chgData name="Daladier Lima Santos" userId="0434de8674cb0d30" providerId="LiveId" clId="{73550F4A-2912-4EBD-8154-721C64AEF227}" dt="2023-04-15T12:19:21.561" v="693" actId="20577"/>
        <pc:sldMkLst>
          <pc:docMk/>
          <pc:sldMk cId="559887148" sldId="496"/>
        </pc:sldMkLst>
        <pc:spChg chg="mod">
          <ac:chgData name="Daladier Lima Santos" userId="0434de8674cb0d30" providerId="LiveId" clId="{73550F4A-2912-4EBD-8154-721C64AEF227}" dt="2023-04-15T12:16:13.027" v="434" actId="20577"/>
          <ac:spMkLst>
            <pc:docMk/>
            <pc:sldMk cId="559887148" sldId="496"/>
            <ac:spMk id="2" creationId="{D16AFCDD-05D7-887C-427F-3CD4823153EC}"/>
          </ac:spMkLst>
        </pc:spChg>
        <pc:spChg chg="mod">
          <ac:chgData name="Daladier Lima Santos" userId="0434de8674cb0d30" providerId="LiveId" clId="{73550F4A-2912-4EBD-8154-721C64AEF227}" dt="2023-04-15T12:16:31.591" v="441" actId="1036"/>
          <ac:spMkLst>
            <pc:docMk/>
            <pc:sldMk cId="559887148" sldId="496"/>
            <ac:spMk id="4" creationId="{DAE094C2-49F4-6A99-13AF-ADB569500D8B}"/>
          </ac:spMkLst>
        </pc:spChg>
        <pc:spChg chg="add mod">
          <ac:chgData name="Daladier Lima Santos" userId="0434de8674cb0d30" providerId="LiveId" clId="{73550F4A-2912-4EBD-8154-721C64AEF227}" dt="2023-04-15T12:17:07.876" v="447"/>
          <ac:spMkLst>
            <pc:docMk/>
            <pc:sldMk cId="559887148" sldId="496"/>
            <ac:spMk id="5" creationId="{16D60B6C-4B6D-5CEC-C0A6-6250290C2191}"/>
          </ac:spMkLst>
        </pc:spChg>
        <pc:spChg chg="add mod">
          <ac:chgData name="Daladier Lima Santos" userId="0434de8674cb0d30" providerId="LiveId" clId="{73550F4A-2912-4EBD-8154-721C64AEF227}" dt="2023-04-15T12:16:53.193" v="446" actId="20577"/>
          <ac:spMkLst>
            <pc:docMk/>
            <pc:sldMk cId="559887148" sldId="496"/>
            <ac:spMk id="6" creationId="{25003EFA-B31A-DCF1-577F-060C7AEB8E52}"/>
          </ac:spMkLst>
        </pc:spChg>
        <pc:spChg chg="del">
          <ac:chgData name="Daladier Lima Santos" userId="0434de8674cb0d30" providerId="LiveId" clId="{73550F4A-2912-4EBD-8154-721C64AEF227}" dt="2023-04-15T12:16:36.285" v="442" actId="478"/>
          <ac:spMkLst>
            <pc:docMk/>
            <pc:sldMk cId="559887148" sldId="496"/>
            <ac:spMk id="8" creationId="{7EF0E7E0-6BB2-00EF-09C6-9A01FA0F85DE}"/>
          </ac:spMkLst>
        </pc:spChg>
        <pc:spChg chg="del">
          <ac:chgData name="Daladier Lima Santos" userId="0434de8674cb0d30" providerId="LiveId" clId="{73550F4A-2912-4EBD-8154-721C64AEF227}" dt="2023-04-15T12:16:36.285" v="442" actId="478"/>
          <ac:spMkLst>
            <pc:docMk/>
            <pc:sldMk cId="559887148" sldId="496"/>
            <ac:spMk id="9" creationId="{2FDB423A-1E4C-BCCB-B831-03FD5E0DC005}"/>
          </ac:spMkLst>
        </pc:spChg>
        <pc:spChg chg="del">
          <ac:chgData name="Daladier Lima Santos" userId="0434de8674cb0d30" providerId="LiveId" clId="{73550F4A-2912-4EBD-8154-721C64AEF227}" dt="2023-04-15T12:16:36.285" v="442" actId="478"/>
          <ac:spMkLst>
            <pc:docMk/>
            <pc:sldMk cId="559887148" sldId="496"/>
            <ac:spMk id="10" creationId="{44F7B237-D35B-EACB-F64A-E35A4FD759D3}"/>
          </ac:spMkLst>
        </pc:spChg>
        <pc:spChg chg="add mod">
          <ac:chgData name="Daladier Lima Santos" userId="0434de8674cb0d30" providerId="LiveId" clId="{73550F4A-2912-4EBD-8154-721C64AEF227}" dt="2023-04-15T12:18:03.480" v="529" actId="20577"/>
          <ac:spMkLst>
            <pc:docMk/>
            <pc:sldMk cId="559887148" sldId="496"/>
            <ac:spMk id="11" creationId="{58B54709-92BA-75AC-71E1-97442388E5B3}"/>
          </ac:spMkLst>
        </pc:spChg>
        <pc:spChg chg="add mod">
          <ac:chgData name="Daladier Lima Santos" userId="0434de8674cb0d30" providerId="LiveId" clId="{73550F4A-2912-4EBD-8154-721C64AEF227}" dt="2023-04-15T12:17:28.469" v="453" actId="20577"/>
          <ac:spMkLst>
            <pc:docMk/>
            <pc:sldMk cId="559887148" sldId="496"/>
            <ac:spMk id="12" creationId="{5B0FA0B5-7AB4-A4A9-7976-E843075E41DA}"/>
          </ac:spMkLst>
        </pc:spChg>
        <pc:spChg chg="add mod">
          <ac:chgData name="Daladier Lima Santos" userId="0434de8674cb0d30" providerId="LiveId" clId="{73550F4A-2912-4EBD-8154-721C64AEF227}" dt="2023-04-15T12:19:21.561" v="693" actId="20577"/>
          <ac:spMkLst>
            <pc:docMk/>
            <pc:sldMk cId="559887148" sldId="496"/>
            <ac:spMk id="13" creationId="{6B7CA9DE-0C00-16A7-0F26-7E1FE86F64DB}"/>
          </ac:spMkLst>
        </pc:spChg>
        <pc:spChg chg="del">
          <ac:chgData name="Daladier Lima Santos" userId="0434de8674cb0d30" providerId="LiveId" clId="{73550F4A-2912-4EBD-8154-721C64AEF227}" dt="2023-04-15T12:16:36.285" v="442" actId="478"/>
          <ac:spMkLst>
            <pc:docMk/>
            <pc:sldMk cId="559887148" sldId="496"/>
            <ac:spMk id="14" creationId="{3ACC2FF2-E789-0B4E-BDF1-40CC55FE4B95}"/>
          </ac:spMkLst>
        </pc:spChg>
        <pc:spChg chg="del">
          <ac:chgData name="Daladier Lima Santos" userId="0434de8674cb0d30" providerId="LiveId" clId="{73550F4A-2912-4EBD-8154-721C64AEF227}" dt="2023-04-15T12:16:36.285" v="442" actId="478"/>
          <ac:spMkLst>
            <pc:docMk/>
            <pc:sldMk cId="559887148" sldId="496"/>
            <ac:spMk id="17" creationId="{BE07E773-44B5-C03C-E73F-D1F1297A31F8}"/>
          </ac:spMkLst>
        </pc:spChg>
        <pc:spChg chg="del">
          <ac:chgData name="Daladier Lima Santos" userId="0434de8674cb0d30" providerId="LiveId" clId="{73550F4A-2912-4EBD-8154-721C64AEF227}" dt="2023-04-15T12:16:36.285" v="442" actId="478"/>
          <ac:spMkLst>
            <pc:docMk/>
            <pc:sldMk cId="559887148" sldId="496"/>
            <ac:spMk id="18" creationId="{AE0AA1ED-EF53-3F89-B456-5F11DB7C1D2A}"/>
          </ac:spMkLst>
        </pc:spChg>
        <pc:spChg chg="add mod">
          <ac:chgData name="Daladier Lima Santos" userId="0434de8674cb0d30" providerId="LiveId" clId="{73550F4A-2912-4EBD-8154-721C64AEF227}" dt="2023-04-15T12:18:40.152" v="538" actId="20577"/>
          <ac:spMkLst>
            <pc:docMk/>
            <pc:sldMk cId="559887148" sldId="496"/>
            <ac:spMk id="19" creationId="{A19D6DA0-4DB9-C7AE-30DC-59081EEA1D52}"/>
          </ac:spMkLst>
        </pc:spChg>
      </pc:sldChg>
      <pc:sldChg chg="modSp mod addAnim delAnim modAnim">
        <pc:chgData name="Daladier Lima Santos" userId="0434de8674cb0d30" providerId="LiveId" clId="{73550F4A-2912-4EBD-8154-721C64AEF227}" dt="2023-04-15T12:55:54.786" v="775"/>
        <pc:sldMkLst>
          <pc:docMk/>
          <pc:sldMk cId="2447738290" sldId="497"/>
        </pc:sldMkLst>
        <pc:spChg chg="mod">
          <ac:chgData name="Daladier Lima Santos" userId="0434de8674cb0d30" providerId="LiveId" clId="{73550F4A-2912-4EBD-8154-721C64AEF227}" dt="2023-04-15T12:55:24.817" v="770" actId="1036"/>
          <ac:spMkLst>
            <pc:docMk/>
            <pc:sldMk cId="2447738290" sldId="497"/>
            <ac:spMk id="2" creationId="{E2E27511-1AD0-408C-CC9C-7F5FBC98435A}"/>
          </ac:spMkLst>
        </pc:spChg>
        <pc:spChg chg="mod">
          <ac:chgData name="Daladier Lima Santos" userId="0434de8674cb0d30" providerId="LiveId" clId="{73550F4A-2912-4EBD-8154-721C64AEF227}" dt="2023-04-15T12:55:24.817" v="770" actId="1036"/>
          <ac:spMkLst>
            <pc:docMk/>
            <pc:sldMk cId="2447738290" sldId="497"/>
            <ac:spMk id="3" creationId="{679B50B5-31F3-AC97-8591-F790F797FB41}"/>
          </ac:spMkLst>
        </pc:spChg>
        <pc:spChg chg="mod">
          <ac:chgData name="Daladier Lima Santos" userId="0434de8674cb0d30" providerId="LiveId" clId="{73550F4A-2912-4EBD-8154-721C64AEF227}" dt="2023-04-15T12:55:54.786" v="775"/>
          <ac:spMkLst>
            <pc:docMk/>
            <pc:sldMk cId="2447738290" sldId="497"/>
            <ac:spMk id="4" creationId="{0F34E7AB-7E62-F619-C676-BA72C13B20CE}"/>
          </ac:spMkLst>
        </pc:spChg>
        <pc:spChg chg="mod">
          <ac:chgData name="Daladier Lima Santos" userId="0434de8674cb0d30" providerId="LiveId" clId="{73550F4A-2912-4EBD-8154-721C64AEF227}" dt="2023-04-15T12:53:55.444" v="705"/>
          <ac:spMkLst>
            <pc:docMk/>
            <pc:sldMk cId="2447738290" sldId="497"/>
            <ac:spMk id="5" creationId="{0823D7C2-6D80-8F1E-715C-0ED61A3A13C1}"/>
          </ac:spMkLst>
        </pc:spChg>
        <pc:spChg chg="mod">
          <ac:chgData name="Daladier Lima Santos" userId="0434de8674cb0d30" providerId="LiveId" clId="{73550F4A-2912-4EBD-8154-721C64AEF227}" dt="2023-04-15T12:55:24.817" v="770" actId="1036"/>
          <ac:spMkLst>
            <pc:docMk/>
            <pc:sldMk cId="2447738290" sldId="497"/>
            <ac:spMk id="7" creationId="{DA865A9C-A8A1-A3A2-BD8D-1273202AF11E}"/>
          </ac:spMkLst>
        </pc:spChg>
        <pc:spChg chg="mod">
          <ac:chgData name="Daladier Lima Santos" userId="0434de8674cb0d30" providerId="LiveId" clId="{73550F4A-2912-4EBD-8154-721C64AEF227}" dt="2023-04-15T12:55:24.817" v="770" actId="1036"/>
          <ac:spMkLst>
            <pc:docMk/>
            <pc:sldMk cId="2447738290" sldId="497"/>
            <ac:spMk id="19" creationId="{255574B1-182B-AC96-F11A-506C1151DDEB}"/>
          </ac:spMkLst>
        </pc:spChg>
        <pc:spChg chg="mod">
          <ac:chgData name="Daladier Lima Santos" userId="0434de8674cb0d30" providerId="LiveId" clId="{73550F4A-2912-4EBD-8154-721C64AEF227}" dt="2023-04-15T12:55:24.817" v="770" actId="1036"/>
          <ac:spMkLst>
            <pc:docMk/>
            <pc:sldMk cId="2447738290" sldId="497"/>
            <ac:spMk id="20" creationId="{6AC0BE24-7398-EF9C-56AA-2953160C3F82}"/>
          </ac:spMkLst>
        </pc:spChg>
      </pc:sldChg>
      <pc:sldChg chg="modSp">
        <pc:chgData name="Daladier Lima Santos" userId="0434de8674cb0d30" providerId="LiveId" clId="{73550F4A-2912-4EBD-8154-721C64AEF227}" dt="2023-04-15T12:56:19.754" v="778"/>
        <pc:sldMkLst>
          <pc:docMk/>
          <pc:sldMk cId="2548771710" sldId="498"/>
        </pc:sldMkLst>
        <pc:spChg chg="mod">
          <ac:chgData name="Daladier Lima Santos" userId="0434de8674cb0d30" providerId="LiveId" clId="{73550F4A-2912-4EBD-8154-721C64AEF227}" dt="2023-04-15T12:56:19.754" v="778"/>
          <ac:spMkLst>
            <pc:docMk/>
            <pc:sldMk cId="2548771710" sldId="498"/>
            <ac:spMk id="21" creationId="{49D41D7C-691B-9B11-1EDB-08E75B9D71E5}"/>
          </ac:spMkLst>
        </pc:spChg>
      </pc:sldChg>
      <pc:sldChg chg="del">
        <pc:chgData name="Daladier Lima Santos" userId="0434de8674cb0d30" providerId="LiveId" clId="{73550F4A-2912-4EBD-8154-721C64AEF227}" dt="2023-04-14T00:46:47.910" v="213" actId="47"/>
        <pc:sldMkLst>
          <pc:docMk/>
          <pc:sldMk cId="3824163664" sldId="499"/>
        </pc:sldMkLst>
      </pc:sldChg>
      <pc:sldChg chg="del">
        <pc:chgData name="Daladier Lima Santos" userId="0434de8674cb0d30" providerId="LiveId" clId="{73550F4A-2912-4EBD-8154-721C64AEF227}" dt="2023-04-14T00:46:47.910" v="213" actId="47"/>
        <pc:sldMkLst>
          <pc:docMk/>
          <pc:sldMk cId="967762039" sldId="500"/>
        </pc:sldMkLst>
      </pc:sldChg>
      <pc:sldChg chg="del">
        <pc:chgData name="Daladier Lima Santos" userId="0434de8674cb0d30" providerId="LiveId" clId="{73550F4A-2912-4EBD-8154-721C64AEF227}" dt="2023-04-14T00:46:47.910" v="213" actId="47"/>
        <pc:sldMkLst>
          <pc:docMk/>
          <pc:sldMk cId="1389767848" sldId="501"/>
        </pc:sldMkLst>
      </pc:sldChg>
      <pc:sldChg chg="del">
        <pc:chgData name="Daladier Lima Santos" userId="0434de8674cb0d30" providerId="LiveId" clId="{73550F4A-2912-4EBD-8154-721C64AEF227}" dt="2023-04-14T00:46:47.910" v="213" actId="47"/>
        <pc:sldMkLst>
          <pc:docMk/>
          <pc:sldMk cId="2455145293" sldId="502"/>
        </pc:sldMkLst>
      </pc:sldChg>
      <pc:sldChg chg="del">
        <pc:chgData name="Daladier Lima Santos" userId="0434de8674cb0d30" providerId="LiveId" clId="{73550F4A-2912-4EBD-8154-721C64AEF227}" dt="2023-04-14T00:46:47.910" v="213" actId="47"/>
        <pc:sldMkLst>
          <pc:docMk/>
          <pc:sldMk cId="2583811622" sldId="503"/>
        </pc:sldMkLst>
      </pc:sldChg>
      <pc:sldChg chg="del">
        <pc:chgData name="Daladier Lima Santos" userId="0434de8674cb0d30" providerId="LiveId" clId="{73550F4A-2912-4EBD-8154-721C64AEF227}" dt="2023-04-14T00:46:47.910" v="213" actId="47"/>
        <pc:sldMkLst>
          <pc:docMk/>
          <pc:sldMk cId="1349705645" sldId="504"/>
        </pc:sldMkLst>
      </pc:sldChg>
      <pc:sldChg chg="modSp add mod ord">
        <pc:chgData name="Daladier Lima Santos" userId="0434de8674cb0d30" providerId="LiveId" clId="{73550F4A-2912-4EBD-8154-721C64AEF227}" dt="2023-04-14T00:21:58.464" v="135"/>
        <pc:sldMkLst>
          <pc:docMk/>
          <pc:sldMk cId="1205939890" sldId="505"/>
        </pc:sldMkLst>
        <pc:spChg chg="mod">
          <ac:chgData name="Daladier Lima Santos" userId="0434de8674cb0d30" providerId="LiveId" clId="{73550F4A-2912-4EBD-8154-721C64AEF227}" dt="2023-04-14T00:21:45.682" v="134" actId="20577"/>
          <ac:spMkLst>
            <pc:docMk/>
            <pc:sldMk cId="1205939890" sldId="505"/>
            <ac:spMk id="6" creationId="{8D0EC274-1820-31E0-0282-D178024D0BFB}"/>
          </ac:spMkLst>
        </pc:spChg>
        <pc:spChg chg="mod">
          <ac:chgData name="Daladier Lima Santos" userId="0434de8674cb0d30" providerId="LiveId" clId="{73550F4A-2912-4EBD-8154-721C64AEF227}" dt="2023-04-14T00:21:58.464" v="135"/>
          <ac:spMkLst>
            <pc:docMk/>
            <pc:sldMk cId="1205939890" sldId="505"/>
            <ac:spMk id="10" creationId="{EBAADCA0-0665-3DC2-A843-BDC7AA509634}"/>
          </ac:spMkLst>
        </pc:spChg>
        <pc:spChg chg="mod">
          <ac:chgData name="Daladier Lima Santos" userId="0434de8674cb0d30" providerId="LiveId" clId="{73550F4A-2912-4EBD-8154-721C64AEF227}" dt="2023-04-14T00:20:31.706" v="125"/>
          <ac:spMkLst>
            <pc:docMk/>
            <pc:sldMk cId="1205939890" sldId="505"/>
            <ac:spMk id="20" creationId="{B10409FB-5B30-4C95-B082-6FEFDD711F24}"/>
          </ac:spMkLst>
        </pc:spChg>
      </pc:sldChg>
      <pc:sldChg chg="modSp add mod">
        <pc:chgData name="Daladier Lima Santos" userId="0434de8674cb0d30" providerId="LiveId" clId="{73550F4A-2912-4EBD-8154-721C64AEF227}" dt="2023-04-15T12:11:06.691" v="298" actId="255"/>
        <pc:sldMkLst>
          <pc:docMk/>
          <pc:sldMk cId="666776291" sldId="506"/>
        </pc:sldMkLst>
        <pc:spChg chg="mod">
          <ac:chgData name="Daladier Lima Santos" userId="0434de8674cb0d30" providerId="LiveId" clId="{73550F4A-2912-4EBD-8154-721C64AEF227}" dt="2023-04-15T12:07:32.826" v="257"/>
          <ac:spMkLst>
            <pc:docMk/>
            <pc:sldMk cId="666776291" sldId="506"/>
            <ac:spMk id="5" creationId="{D1CF6B30-EC2A-E08C-2548-CDA09B446B66}"/>
          </ac:spMkLst>
        </pc:spChg>
        <pc:spChg chg="mod">
          <ac:chgData name="Daladier Lima Santos" userId="0434de8674cb0d30" providerId="LiveId" clId="{73550F4A-2912-4EBD-8154-721C64AEF227}" dt="2023-04-15T12:07:30.082" v="256" actId="27636"/>
          <ac:spMkLst>
            <pc:docMk/>
            <pc:sldMk cId="666776291" sldId="506"/>
            <ac:spMk id="16" creationId="{CB554169-CB08-4B92-A1EE-27A5D20D150E}"/>
          </ac:spMkLst>
        </pc:spChg>
        <pc:spChg chg="mod">
          <ac:chgData name="Daladier Lima Santos" userId="0434de8674cb0d30" providerId="LiveId" clId="{73550F4A-2912-4EBD-8154-721C64AEF227}" dt="2023-04-15T12:08:48.952" v="274" actId="403"/>
          <ac:spMkLst>
            <pc:docMk/>
            <pc:sldMk cId="666776291" sldId="506"/>
            <ac:spMk id="17" creationId="{AF670BC0-5681-25B0-3573-BD832F57CF1A}"/>
          </ac:spMkLst>
        </pc:spChg>
        <pc:spChg chg="mod">
          <ac:chgData name="Daladier Lima Santos" userId="0434de8674cb0d30" providerId="LiveId" clId="{73550F4A-2912-4EBD-8154-721C64AEF227}" dt="2023-04-15T12:09:23.511" v="281"/>
          <ac:spMkLst>
            <pc:docMk/>
            <pc:sldMk cId="666776291" sldId="506"/>
            <ac:spMk id="18" creationId="{A6725955-997D-686C-11D3-CAEF0A9D762B}"/>
          </ac:spMkLst>
        </pc:spChg>
        <pc:spChg chg="mod">
          <ac:chgData name="Daladier Lima Santos" userId="0434de8674cb0d30" providerId="LiveId" clId="{73550F4A-2912-4EBD-8154-721C64AEF227}" dt="2023-04-15T12:09:52.988" v="285" actId="403"/>
          <ac:spMkLst>
            <pc:docMk/>
            <pc:sldMk cId="666776291" sldId="506"/>
            <ac:spMk id="19" creationId="{968757D8-6FF4-F26B-91BE-B295AF43B99C}"/>
          </ac:spMkLst>
        </pc:spChg>
        <pc:spChg chg="mod">
          <ac:chgData name="Daladier Lima Santos" userId="0434de8674cb0d30" providerId="LiveId" clId="{73550F4A-2912-4EBD-8154-721C64AEF227}" dt="2023-04-15T12:08:19.468" v="267"/>
          <ac:spMkLst>
            <pc:docMk/>
            <pc:sldMk cId="666776291" sldId="506"/>
            <ac:spMk id="20" creationId="{B10409FB-5B30-4C95-B082-6FEFDD711F24}"/>
          </ac:spMkLst>
        </pc:spChg>
        <pc:spChg chg="mod">
          <ac:chgData name="Daladier Lima Santos" userId="0434de8674cb0d30" providerId="LiveId" clId="{73550F4A-2912-4EBD-8154-721C64AEF227}" dt="2023-04-15T12:07:35.466" v="258"/>
          <ac:spMkLst>
            <pc:docMk/>
            <pc:sldMk cId="666776291" sldId="506"/>
            <ac:spMk id="21" creationId="{1B681CEE-21F3-E5C5-233A-CA3220BBCEAC}"/>
          </ac:spMkLst>
        </pc:spChg>
        <pc:spChg chg="mod">
          <ac:chgData name="Daladier Lima Santos" userId="0434de8674cb0d30" providerId="LiveId" clId="{73550F4A-2912-4EBD-8154-721C64AEF227}" dt="2023-04-15T12:10:32.717" v="291"/>
          <ac:spMkLst>
            <pc:docMk/>
            <pc:sldMk cId="666776291" sldId="506"/>
            <ac:spMk id="22" creationId="{F1718742-6149-38D8-122E-1C84480BCC0F}"/>
          </ac:spMkLst>
        </pc:spChg>
        <pc:spChg chg="mod">
          <ac:chgData name="Daladier Lima Santos" userId="0434de8674cb0d30" providerId="LiveId" clId="{73550F4A-2912-4EBD-8154-721C64AEF227}" dt="2023-04-15T12:11:06.691" v="298" actId="255"/>
          <ac:spMkLst>
            <pc:docMk/>
            <pc:sldMk cId="666776291" sldId="506"/>
            <ac:spMk id="23" creationId="{0FCABC40-DBE9-509D-0BB2-10519D5D88C9}"/>
          </ac:spMkLst>
        </pc:spChg>
      </pc:sldChg>
      <pc:sldChg chg="modSp add mod replId">
        <pc:chgData name="Daladier Lima Santos" userId="0434de8674cb0d30" providerId="LiveId" clId="{73550F4A-2912-4EBD-8154-721C64AEF227}" dt="2023-04-15T12:11:21.429" v="301" actId="14100"/>
        <pc:sldMkLst>
          <pc:docMk/>
          <pc:sldMk cId="3373425335" sldId="507"/>
        </pc:sldMkLst>
        <pc:spChg chg="mod">
          <ac:chgData name="Daladier Lima Santos" userId="0434de8674cb0d30" providerId="LiveId" clId="{73550F4A-2912-4EBD-8154-721C64AEF227}" dt="2023-04-15T12:07:40.669" v="259"/>
          <ac:spMkLst>
            <pc:docMk/>
            <pc:sldMk cId="3373425335" sldId="507"/>
            <ac:spMk id="5" creationId="{D1CF6B30-EC2A-E08C-2548-CDA09B446B66}"/>
          </ac:spMkLst>
        </pc:spChg>
        <pc:spChg chg="mod">
          <ac:chgData name="Daladier Lima Santos" userId="0434de8674cb0d30" providerId="LiveId" clId="{73550F4A-2912-4EBD-8154-721C64AEF227}" dt="2023-04-15T12:07:43.078" v="261" actId="27636"/>
          <ac:spMkLst>
            <pc:docMk/>
            <pc:sldMk cId="3373425335" sldId="507"/>
            <ac:spMk id="16" creationId="{CB554169-CB08-4B92-A1EE-27A5D20D150E}"/>
          </ac:spMkLst>
        </pc:spChg>
        <pc:spChg chg="mod">
          <ac:chgData name="Daladier Lima Santos" userId="0434de8674cb0d30" providerId="LiveId" clId="{73550F4A-2912-4EBD-8154-721C64AEF227}" dt="2023-04-15T12:09:56.877" v="286"/>
          <ac:spMkLst>
            <pc:docMk/>
            <pc:sldMk cId="3373425335" sldId="507"/>
            <ac:spMk id="17" creationId="{AF670BC0-5681-25B0-3573-BD832F57CF1A}"/>
          </ac:spMkLst>
        </pc:spChg>
        <pc:spChg chg="mod">
          <ac:chgData name="Daladier Lima Santos" userId="0434de8674cb0d30" providerId="LiveId" clId="{73550F4A-2912-4EBD-8154-721C64AEF227}" dt="2023-04-15T12:08:24.308" v="268"/>
          <ac:spMkLst>
            <pc:docMk/>
            <pc:sldMk cId="3373425335" sldId="507"/>
            <ac:spMk id="18" creationId="{A6725955-997D-686C-11D3-CAEF0A9D762B}"/>
          </ac:spMkLst>
        </pc:spChg>
        <pc:spChg chg="mod">
          <ac:chgData name="Daladier Lima Santos" userId="0434de8674cb0d30" providerId="LiveId" clId="{73550F4A-2912-4EBD-8154-721C64AEF227}" dt="2023-04-15T12:08:58.855" v="277" actId="403"/>
          <ac:spMkLst>
            <pc:docMk/>
            <pc:sldMk cId="3373425335" sldId="507"/>
            <ac:spMk id="19" creationId="{968757D8-6FF4-F26B-91BE-B295AF43B99C}"/>
          </ac:spMkLst>
        </pc:spChg>
        <pc:spChg chg="mod">
          <ac:chgData name="Daladier Lima Santos" userId="0434de8674cb0d30" providerId="LiveId" clId="{73550F4A-2912-4EBD-8154-721C64AEF227}" dt="2023-04-15T12:09:28.789" v="282"/>
          <ac:spMkLst>
            <pc:docMk/>
            <pc:sldMk cId="3373425335" sldId="507"/>
            <ac:spMk id="20" creationId="{B10409FB-5B30-4C95-B082-6FEFDD711F24}"/>
          </ac:spMkLst>
        </pc:spChg>
        <pc:spChg chg="mod">
          <ac:chgData name="Daladier Lima Santos" userId="0434de8674cb0d30" providerId="LiveId" clId="{73550F4A-2912-4EBD-8154-721C64AEF227}" dt="2023-04-15T12:07:45.711" v="262"/>
          <ac:spMkLst>
            <pc:docMk/>
            <pc:sldMk cId="3373425335" sldId="507"/>
            <ac:spMk id="21" creationId="{1B681CEE-21F3-E5C5-233A-CA3220BBCEAC}"/>
          </ac:spMkLst>
        </pc:spChg>
        <pc:spChg chg="mod">
          <ac:chgData name="Daladier Lima Santos" userId="0434de8674cb0d30" providerId="LiveId" clId="{73550F4A-2912-4EBD-8154-721C64AEF227}" dt="2023-04-15T12:10:39.455" v="294"/>
          <ac:spMkLst>
            <pc:docMk/>
            <pc:sldMk cId="3373425335" sldId="507"/>
            <ac:spMk id="22" creationId="{F1718742-6149-38D8-122E-1C84480BCC0F}"/>
          </ac:spMkLst>
        </pc:spChg>
        <pc:spChg chg="mod">
          <ac:chgData name="Daladier Lima Santos" userId="0434de8674cb0d30" providerId="LiveId" clId="{73550F4A-2912-4EBD-8154-721C64AEF227}" dt="2023-04-15T12:11:21.429" v="301" actId="14100"/>
          <ac:spMkLst>
            <pc:docMk/>
            <pc:sldMk cId="3373425335" sldId="507"/>
            <ac:spMk id="23" creationId="{0FCABC40-DBE9-509D-0BB2-10519D5D88C9}"/>
          </ac:spMkLst>
        </pc:spChg>
      </pc:sldChg>
      <pc:sldChg chg="modSp add mod replId">
        <pc:chgData name="Daladier Lima Santos" userId="0434de8674cb0d30" providerId="LiveId" clId="{73550F4A-2912-4EBD-8154-721C64AEF227}" dt="2023-04-15T12:11:32.559" v="302"/>
        <pc:sldMkLst>
          <pc:docMk/>
          <pc:sldMk cId="1010685666" sldId="508"/>
        </pc:sldMkLst>
        <pc:spChg chg="mod">
          <ac:chgData name="Daladier Lima Santos" userId="0434de8674cb0d30" providerId="LiveId" clId="{73550F4A-2912-4EBD-8154-721C64AEF227}" dt="2023-04-15T12:07:49.337" v="263"/>
          <ac:spMkLst>
            <pc:docMk/>
            <pc:sldMk cId="1010685666" sldId="508"/>
            <ac:spMk id="5" creationId="{D1CF6B30-EC2A-E08C-2548-CDA09B446B66}"/>
          </ac:spMkLst>
        </pc:spChg>
        <pc:spChg chg="mod">
          <ac:chgData name="Daladier Lima Santos" userId="0434de8674cb0d30" providerId="LiveId" clId="{73550F4A-2912-4EBD-8154-721C64AEF227}" dt="2023-04-15T12:07:54.618" v="266" actId="27636"/>
          <ac:spMkLst>
            <pc:docMk/>
            <pc:sldMk cId="1010685666" sldId="508"/>
            <ac:spMk id="16" creationId="{CB554169-CB08-4B92-A1EE-27A5D20D150E}"/>
          </ac:spMkLst>
        </pc:spChg>
        <pc:spChg chg="mod">
          <ac:chgData name="Daladier Lima Santos" userId="0434de8674cb0d30" providerId="LiveId" clId="{73550F4A-2912-4EBD-8154-721C64AEF227}" dt="2023-04-15T12:11:32.559" v="302"/>
          <ac:spMkLst>
            <pc:docMk/>
            <pc:sldMk cId="1010685666" sldId="508"/>
            <ac:spMk id="17" creationId="{AF670BC0-5681-25B0-3573-BD832F57CF1A}"/>
          </ac:spMkLst>
        </pc:spChg>
        <pc:spChg chg="mod">
          <ac:chgData name="Daladier Lima Santos" userId="0434de8674cb0d30" providerId="LiveId" clId="{73550F4A-2912-4EBD-8154-721C64AEF227}" dt="2023-04-15T12:08:28.040" v="269"/>
          <ac:spMkLst>
            <pc:docMk/>
            <pc:sldMk cId="1010685666" sldId="508"/>
            <ac:spMk id="18" creationId="{A6725955-997D-686C-11D3-CAEF0A9D762B}"/>
          </ac:spMkLst>
        </pc:spChg>
        <pc:spChg chg="mod">
          <ac:chgData name="Daladier Lima Santos" userId="0434de8674cb0d30" providerId="LiveId" clId="{73550F4A-2912-4EBD-8154-721C64AEF227}" dt="2023-04-15T12:09:08.090" v="280" actId="403"/>
          <ac:spMkLst>
            <pc:docMk/>
            <pc:sldMk cId="1010685666" sldId="508"/>
            <ac:spMk id="19" creationId="{968757D8-6FF4-F26B-91BE-B295AF43B99C}"/>
          </ac:spMkLst>
        </pc:spChg>
        <pc:spChg chg="mod">
          <ac:chgData name="Daladier Lima Santos" userId="0434de8674cb0d30" providerId="LiveId" clId="{73550F4A-2912-4EBD-8154-721C64AEF227}" dt="2023-04-15T12:10:44.061" v="295"/>
          <ac:spMkLst>
            <pc:docMk/>
            <pc:sldMk cId="1010685666" sldId="508"/>
            <ac:spMk id="20" creationId="{B10409FB-5B30-4C95-B082-6FEFDD711F24}"/>
          </ac:spMkLst>
        </pc:spChg>
        <pc:spChg chg="mod">
          <ac:chgData name="Daladier Lima Santos" userId="0434de8674cb0d30" providerId="LiveId" clId="{73550F4A-2912-4EBD-8154-721C64AEF227}" dt="2023-04-15T12:07:52.203" v="264"/>
          <ac:spMkLst>
            <pc:docMk/>
            <pc:sldMk cId="1010685666" sldId="508"/>
            <ac:spMk id="21" creationId="{1B681CEE-21F3-E5C5-233A-CA3220BBCEAC}"/>
          </ac:spMkLst>
        </pc:spChg>
        <pc:spChg chg="mod">
          <ac:chgData name="Daladier Lima Santos" userId="0434de8674cb0d30" providerId="LiveId" clId="{73550F4A-2912-4EBD-8154-721C64AEF227}" dt="2023-04-15T12:09:33.252" v="283"/>
          <ac:spMkLst>
            <pc:docMk/>
            <pc:sldMk cId="1010685666" sldId="508"/>
            <ac:spMk id="22" creationId="{F1718742-6149-38D8-122E-1C84480BCC0F}"/>
          </ac:spMkLst>
        </pc:spChg>
        <pc:spChg chg="mod">
          <ac:chgData name="Daladier Lima Santos" userId="0434de8674cb0d30" providerId="LiveId" clId="{73550F4A-2912-4EBD-8154-721C64AEF227}" dt="2023-04-15T12:10:06.725" v="290" actId="403"/>
          <ac:spMkLst>
            <pc:docMk/>
            <pc:sldMk cId="1010685666" sldId="508"/>
            <ac:spMk id="23" creationId="{0FCABC40-DBE9-509D-0BB2-10519D5D88C9}"/>
          </ac:spMkLst>
        </pc:spChg>
      </pc:sldChg>
      <pc:sldChg chg="modSp add mod">
        <pc:chgData name="Daladier Lima Santos" userId="0434de8674cb0d30" providerId="LiveId" clId="{73550F4A-2912-4EBD-8154-721C64AEF227}" dt="2023-04-15T12:15:15.804" v="338" actId="14100"/>
        <pc:sldMkLst>
          <pc:docMk/>
          <pc:sldMk cId="2671843443" sldId="509"/>
        </pc:sldMkLst>
        <pc:spChg chg="mod">
          <ac:chgData name="Daladier Lima Santos" userId="0434de8674cb0d30" providerId="LiveId" clId="{73550F4A-2912-4EBD-8154-721C64AEF227}" dt="2023-04-15T12:12:03.739" v="305"/>
          <ac:spMkLst>
            <pc:docMk/>
            <pc:sldMk cId="2671843443" sldId="509"/>
            <ac:spMk id="5" creationId="{D1CF6B30-EC2A-E08C-2548-CDA09B446B66}"/>
          </ac:spMkLst>
        </pc:spChg>
        <pc:spChg chg="mod">
          <ac:chgData name="Daladier Lima Santos" userId="0434de8674cb0d30" providerId="LiveId" clId="{73550F4A-2912-4EBD-8154-721C64AEF227}" dt="2023-04-15T12:12:00.897" v="304"/>
          <ac:spMkLst>
            <pc:docMk/>
            <pc:sldMk cId="2671843443" sldId="509"/>
            <ac:spMk id="16" creationId="{CB554169-CB08-4B92-A1EE-27A5D20D150E}"/>
          </ac:spMkLst>
        </pc:spChg>
        <pc:spChg chg="mod">
          <ac:chgData name="Daladier Lima Santos" userId="0434de8674cb0d30" providerId="LiveId" clId="{73550F4A-2912-4EBD-8154-721C64AEF227}" dt="2023-04-15T12:12:59.853" v="316"/>
          <ac:spMkLst>
            <pc:docMk/>
            <pc:sldMk cId="2671843443" sldId="509"/>
            <ac:spMk id="17" creationId="{AF670BC0-5681-25B0-3573-BD832F57CF1A}"/>
          </ac:spMkLst>
        </pc:spChg>
        <pc:spChg chg="mod">
          <ac:chgData name="Daladier Lima Santos" userId="0434de8674cb0d30" providerId="LiveId" clId="{73550F4A-2912-4EBD-8154-721C64AEF227}" dt="2023-04-15T12:14:12.034" v="329" actId="20577"/>
          <ac:spMkLst>
            <pc:docMk/>
            <pc:sldMk cId="2671843443" sldId="509"/>
            <ac:spMk id="18" creationId="{A6725955-997D-686C-11D3-CAEF0A9D762B}"/>
          </ac:spMkLst>
        </pc:spChg>
        <pc:spChg chg="mod">
          <ac:chgData name="Daladier Lima Santos" userId="0434de8674cb0d30" providerId="LiveId" clId="{73550F4A-2912-4EBD-8154-721C64AEF227}" dt="2023-04-15T12:14:22.821" v="330"/>
          <ac:spMkLst>
            <pc:docMk/>
            <pc:sldMk cId="2671843443" sldId="509"/>
            <ac:spMk id="19" creationId="{968757D8-6FF4-F26B-91BE-B295AF43B99C}"/>
          </ac:spMkLst>
        </pc:spChg>
        <pc:spChg chg="mod">
          <ac:chgData name="Daladier Lima Santos" userId="0434de8674cb0d30" providerId="LiveId" clId="{73550F4A-2912-4EBD-8154-721C64AEF227}" dt="2023-04-15T12:12:40.825" v="313"/>
          <ac:spMkLst>
            <pc:docMk/>
            <pc:sldMk cId="2671843443" sldId="509"/>
            <ac:spMk id="20" creationId="{B10409FB-5B30-4C95-B082-6FEFDD711F24}"/>
          </ac:spMkLst>
        </pc:spChg>
        <pc:spChg chg="mod">
          <ac:chgData name="Daladier Lima Santos" userId="0434de8674cb0d30" providerId="LiveId" clId="{73550F4A-2912-4EBD-8154-721C64AEF227}" dt="2023-04-15T12:12:06.135" v="306"/>
          <ac:spMkLst>
            <pc:docMk/>
            <pc:sldMk cId="2671843443" sldId="509"/>
            <ac:spMk id="21" creationId="{1B681CEE-21F3-E5C5-233A-CA3220BBCEAC}"/>
          </ac:spMkLst>
        </pc:spChg>
        <pc:spChg chg="mod">
          <ac:chgData name="Daladier Lima Santos" userId="0434de8674cb0d30" providerId="LiveId" clId="{73550F4A-2912-4EBD-8154-721C64AEF227}" dt="2023-04-15T12:14:47.326" v="333"/>
          <ac:spMkLst>
            <pc:docMk/>
            <pc:sldMk cId="2671843443" sldId="509"/>
            <ac:spMk id="22" creationId="{F1718742-6149-38D8-122E-1C84480BCC0F}"/>
          </ac:spMkLst>
        </pc:spChg>
        <pc:spChg chg="mod">
          <ac:chgData name="Daladier Lima Santos" userId="0434de8674cb0d30" providerId="LiveId" clId="{73550F4A-2912-4EBD-8154-721C64AEF227}" dt="2023-04-15T12:15:15.804" v="338" actId="14100"/>
          <ac:spMkLst>
            <pc:docMk/>
            <pc:sldMk cId="2671843443" sldId="509"/>
            <ac:spMk id="23" creationId="{0FCABC40-DBE9-509D-0BB2-10519D5D88C9}"/>
          </ac:spMkLst>
        </pc:spChg>
      </pc:sldChg>
      <pc:sldChg chg="modSp add mod replId">
        <pc:chgData name="Daladier Lima Santos" userId="0434de8674cb0d30" providerId="LiveId" clId="{73550F4A-2912-4EBD-8154-721C64AEF227}" dt="2023-04-15T12:15:24.591" v="340" actId="404"/>
        <pc:sldMkLst>
          <pc:docMk/>
          <pc:sldMk cId="157126325" sldId="510"/>
        </pc:sldMkLst>
        <pc:spChg chg="mod">
          <ac:chgData name="Daladier Lima Santos" userId="0434de8674cb0d30" providerId="LiveId" clId="{73550F4A-2912-4EBD-8154-721C64AEF227}" dt="2023-04-15T12:12:10.136" v="307"/>
          <ac:spMkLst>
            <pc:docMk/>
            <pc:sldMk cId="157126325" sldId="510"/>
            <ac:spMk id="5" creationId="{D1CF6B30-EC2A-E08C-2548-CDA09B446B66}"/>
          </ac:spMkLst>
        </pc:spChg>
        <pc:spChg chg="mod">
          <ac:chgData name="Daladier Lima Santos" userId="0434de8674cb0d30" providerId="LiveId" clId="{73550F4A-2912-4EBD-8154-721C64AEF227}" dt="2023-04-15T12:12:12.561" v="308"/>
          <ac:spMkLst>
            <pc:docMk/>
            <pc:sldMk cId="157126325" sldId="510"/>
            <ac:spMk id="16" creationId="{CB554169-CB08-4B92-A1EE-27A5D20D150E}"/>
          </ac:spMkLst>
        </pc:spChg>
        <pc:spChg chg="mod">
          <ac:chgData name="Daladier Lima Santos" userId="0434de8674cb0d30" providerId="LiveId" clId="{73550F4A-2912-4EBD-8154-721C64AEF227}" dt="2023-04-15T12:14:26.815" v="331"/>
          <ac:spMkLst>
            <pc:docMk/>
            <pc:sldMk cId="157126325" sldId="510"/>
            <ac:spMk id="17" creationId="{AF670BC0-5681-25B0-3573-BD832F57CF1A}"/>
          </ac:spMkLst>
        </pc:spChg>
        <pc:spChg chg="mod">
          <ac:chgData name="Daladier Lima Santos" userId="0434de8674cb0d30" providerId="LiveId" clId="{73550F4A-2912-4EBD-8154-721C64AEF227}" dt="2023-04-15T12:12:45.318" v="314"/>
          <ac:spMkLst>
            <pc:docMk/>
            <pc:sldMk cId="157126325" sldId="510"/>
            <ac:spMk id="18" creationId="{A6725955-997D-686C-11D3-CAEF0A9D762B}"/>
          </ac:spMkLst>
        </pc:spChg>
        <pc:spChg chg="mod">
          <ac:chgData name="Daladier Lima Santos" userId="0434de8674cb0d30" providerId="LiveId" clId="{73550F4A-2912-4EBD-8154-721C64AEF227}" dt="2023-04-15T12:13:10.822" v="318" actId="403"/>
          <ac:spMkLst>
            <pc:docMk/>
            <pc:sldMk cId="157126325" sldId="510"/>
            <ac:spMk id="19" creationId="{968757D8-6FF4-F26B-91BE-B295AF43B99C}"/>
          </ac:spMkLst>
        </pc:spChg>
        <pc:spChg chg="mod">
          <ac:chgData name="Daladier Lima Santos" userId="0434de8674cb0d30" providerId="LiveId" clId="{73550F4A-2912-4EBD-8154-721C64AEF227}" dt="2023-04-15T12:14:07.590" v="327" actId="20577"/>
          <ac:spMkLst>
            <pc:docMk/>
            <pc:sldMk cId="157126325" sldId="510"/>
            <ac:spMk id="20" creationId="{B10409FB-5B30-4C95-B082-6FEFDD711F24}"/>
          </ac:spMkLst>
        </pc:spChg>
        <pc:spChg chg="mod">
          <ac:chgData name="Daladier Lima Santos" userId="0434de8674cb0d30" providerId="LiveId" clId="{73550F4A-2912-4EBD-8154-721C64AEF227}" dt="2023-04-15T12:12:15.374" v="309"/>
          <ac:spMkLst>
            <pc:docMk/>
            <pc:sldMk cId="157126325" sldId="510"/>
            <ac:spMk id="21" creationId="{1B681CEE-21F3-E5C5-233A-CA3220BBCEAC}"/>
          </ac:spMkLst>
        </pc:spChg>
        <pc:spChg chg="mod">
          <ac:chgData name="Daladier Lima Santos" userId="0434de8674cb0d30" providerId="LiveId" clId="{73550F4A-2912-4EBD-8154-721C64AEF227}" dt="2023-04-15T12:14:51.409" v="334"/>
          <ac:spMkLst>
            <pc:docMk/>
            <pc:sldMk cId="157126325" sldId="510"/>
            <ac:spMk id="22" creationId="{F1718742-6149-38D8-122E-1C84480BCC0F}"/>
          </ac:spMkLst>
        </pc:spChg>
        <pc:spChg chg="mod">
          <ac:chgData name="Daladier Lima Santos" userId="0434de8674cb0d30" providerId="LiveId" clId="{73550F4A-2912-4EBD-8154-721C64AEF227}" dt="2023-04-15T12:15:24.591" v="340" actId="404"/>
          <ac:spMkLst>
            <pc:docMk/>
            <pc:sldMk cId="157126325" sldId="510"/>
            <ac:spMk id="23" creationId="{0FCABC40-DBE9-509D-0BB2-10519D5D88C9}"/>
          </ac:spMkLst>
        </pc:spChg>
      </pc:sldChg>
      <pc:sldChg chg="modSp add mod replId">
        <pc:chgData name="Daladier Lima Santos" userId="0434de8674cb0d30" providerId="LiveId" clId="{73550F4A-2912-4EBD-8154-721C64AEF227}" dt="2023-04-15T12:15:32.452" v="342" actId="255"/>
        <pc:sldMkLst>
          <pc:docMk/>
          <pc:sldMk cId="1531724432" sldId="511"/>
        </pc:sldMkLst>
        <pc:spChg chg="mod">
          <ac:chgData name="Daladier Lima Santos" userId="0434de8674cb0d30" providerId="LiveId" clId="{73550F4A-2912-4EBD-8154-721C64AEF227}" dt="2023-04-15T12:12:19.435" v="310"/>
          <ac:spMkLst>
            <pc:docMk/>
            <pc:sldMk cId="1531724432" sldId="511"/>
            <ac:spMk id="5" creationId="{D1CF6B30-EC2A-E08C-2548-CDA09B446B66}"/>
          </ac:spMkLst>
        </pc:spChg>
        <pc:spChg chg="mod">
          <ac:chgData name="Daladier Lima Santos" userId="0434de8674cb0d30" providerId="LiveId" clId="{73550F4A-2912-4EBD-8154-721C64AEF227}" dt="2023-04-15T12:12:24.397" v="312"/>
          <ac:spMkLst>
            <pc:docMk/>
            <pc:sldMk cId="1531724432" sldId="511"/>
            <ac:spMk id="16" creationId="{CB554169-CB08-4B92-A1EE-27A5D20D150E}"/>
          </ac:spMkLst>
        </pc:spChg>
        <pc:spChg chg="mod">
          <ac:chgData name="Daladier Lima Santos" userId="0434de8674cb0d30" providerId="LiveId" clId="{73550F4A-2912-4EBD-8154-721C64AEF227}" dt="2023-04-15T12:15:32.452" v="342" actId="255"/>
          <ac:spMkLst>
            <pc:docMk/>
            <pc:sldMk cId="1531724432" sldId="511"/>
            <ac:spMk id="17" creationId="{AF670BC0-5681-25B0-3573-BD832F57CF1A}"/>
          </ac:spMkLst>
        </pc:spChg>
        <pc:spChg chg="mod">
          <ac:chgData name="Daladier Lima Santos" userId="0434de8674cb0d30" providerId="LiveId" clId="{73550F4A-2912-4EBD-8154-721C64AEF227}" dt="2023-04-15T12:12:48.838" v="315"/>
          <ac:spMkLst>
            <pc:docMk/>
            <pc:sldMk cId="1531724432" sldId="511"/>
            <ac:spMk id="18" creationId="{A6725955-997D-686C-11D3-CAEF0A9D762B}"/>
          </ac:spMkLst>
        </pc:spChg>
        <pc:spChg chg="mod">
          <ac:chgData name="Daladier Lima Santos" userId="0434de8674cb0d30" providerId="LiveId" clId="{73550F4A-2912-4EBD-8154-721C64AEF227}" dt="2023-04-15T12:13:18.357" v="320" actId="403"/>
          <ac:spMkLst>
            <pc:docMk/>
            <pc:sldMk cId="1531724432" sldId="511"/>
            <ac:spMk id="19" creationId="{968757D8-6FF4-F26B-91BE-B295AF43B99C}"/>
          </ac:spMkLst>
        </pc:spChg>
        <pc:spChg chg="mod">
          <ac:chgData name="Daladier Lima Santos" userId="0434de8674cb0d30" providerId="LiveId" clId="{73550F4A-2912-4EBD-8154-721C64AEF227}" dt="2023-04-15T12:14:55.171" v="335"/>
          <ac:spMkLst>
            <pc:docMk/>
            <pc:sldMk cId="1531724432" sldId="511"/>
            <ac:spMk id="20" creationId="{B10409FB-5B30-4C95-B082-6FEFDD711F24}"/>
          </ac:spMkLst>
        </pc:spChg>
        <pc:spChg chg="mod">
          <ac:chgData name="Daladier Lima Santos" userId="0434de8674cb0d30" providerId="LiveId" clId="{73550F4A-2912-4EBD-8154-721C64AEF227}" dt="2023-04-15T12:12:21.833" v="311"/>
          <ac:spMkLst>
            <pc:docMk/>
            <pc:sldMk cId="1531724432" sldId="511"/>
            <ac:spMk id="21" creationId="{1B681CEE-21F3-E5C5-233A-CA3220BBCEAC}"/>
          </ac:spMkLst>
        </pc:spChg>
        <pc:spChg chg="mod">
          <ac:chgData name="Daladier Lima Santos" userId="0434de8674cb0d30" providerId="LiveId" clId="{73550F4A-2912-4EBD-8154-721C64AEF227}" dt="2023-04-15T12:13:59.655" v="325" actId="6549"/>
          <ac:spMkLst>
            <pc:docMk/>
            <pc:sldMk cId="1531724432" sldId="511"/>
            <ac:spMk id="22" creationId="{F1718742-6149-38D8-122E-1C84480BCC0F}"/>
          </ac:spMkLst>
        </pc:spChg>
        <pc:spChg chg="mod">
          <ac:chgData name="Daladier Lima Santos" userId="0434de8674cb0d30" providerId="LiveId" clId="{73550F4A-2912-4EBD-8154-721C64AEF227}" dt="2023-04-15T12:14:30.965" v="332"/>
          <ac:spMkLst>
            <pc:docMk/>
            <pc:sldMk cId="1531724432" sldId="511"/>
            <ac:spMk id="23" creationId="{0FCABC40-DBE9-509D-0BB2-10519D5D88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28EB7-819F-4CC0-8E6D-7BFDDD1BD806}" type="datetimeFigureOut">
              <a:rPr lang="pt-BR" smtClean="0"/>
              <a:t>15/04/2023</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E07D82-7707-4FCB-A08B-4D5DDDFFC966}" type="slidenum">
              <a:rPr lang="pt-BR" smtClean="0"/>
              <a:t>‹nº›</a:t>
            </a:fld>
            <a:endParaRPr lang="pt-BR"/>
          </a:p>
        </p:txBody>
      </p:sp>
    </p:spTree>
    <p:extLst>
      <p:ext uri="{BB962C8B-B14F-4D97-AF65-F5344CB8AC3E}">
        <p14:creationId xmlns:p14="http://schemas.microsoft.com/office/powerpoint/2010/main" val="1338163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FE027-5024-42C6-98BF-BE749538FBA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C3B40D54-925A-4CF1-B638-F763157E84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4A7143A-6ABC-4A32-A358-16AEBE9851AA}"/>
              </a:ext>
            </a:extLst>
          </p:cNvPr>
          <p:cNvSpPr>
            <a:spLocks noGrp="1"/>
          </p:cNvSpPr>
          <p:nvPr>
            <p:ph type="dt" sz="half" idx="10"/>
          </p:nvPr>
        </p:nvSpPr>
        <p:spPr/>
        <p:txBody>
          <a:bodyPr/>
          <a:lstStyle/>
          <a:p>
            <a:fld id="{0F915B3F-AD4E-4C17-814F-5780968DF460}" type="datetime1">
              <a:rPr lang="pt-BR" smtClean="0"/>
              <a:t>15/04/2023</a:t>
            </a:fld>
            <a:endParaRPr lang="pt-BR"/>
          </a:p>
        </p:txBody>
      </p:sp>
      <p:sp>
        <p:nvSpPr>
          <p:cNvPr id="5" name="Espaço Reservado para Rodapé 4">
            <a:extLst>
              <a:ext uri="{FF2B5EF4-FFF2-40B4-BE49-F238E27FC236}">
                <a16:creationId xmlns:a16="http://schemas.microsoft.com/office/drawing/2014/main" id="{EE04D0AD-24FC-4BBE-9ACB-0E00028679E7}"/>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27469B52-04A9-4A6B-8498-78E9795037A4}"/>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72474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F5298C-57A4-4548-AF5B-FA6C813F2C3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B137ED1-7D64-4631-9EB5-79395A37BB9E}"/>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F7A7621-5A68-4F20-8540-9B417CFFB815}"/>
              </a:ext>
            </a:extLst>
          </p:cNvPr>
          <p:cNvSpPr>
            <a:spLocks noGrp="1"/>
          </p:cNvSpPr>
          <p:nvPr>
            <p:ph type="dt" sz="half" idx="10"/>
          </p:nvPr>
        </p:nvSpPr>
        <p:spPr/>
        <p:txBody>
          <a:bodyPr/>
          <a:lstStyle/>
          <a:p>
            <a:fld id="{11C244A1-0D00-41E2-BEE1-85C11E540780}" type="datetime1">
              <a:rPr lang="pt-BR" smtClean="0"/>
              <a:t>15/04/2023</a:t>
            </a:fld>
            <a:endParaRPr lang="pt-BR"/>
          </a:p>
        </p:txBody>
      </p:sp>
      <p:sp>
        <p:nvSpPr>
          <p:cNvPr id="5" name="Espaço Reservado para Rodapé 4">
            <a:extLst>
              <a:ext uri="{FF2B5EF4-FFF2-40B4-BE49-F238E27FC236}">
                <a16:creationId xmlns:a16="http://schemas.microsoft.com/office/drawing/2014/main" id="{FD9A33F5-A384-492C-BFB6-5B05582F245F}"/>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04897E31-6691-47AB-A6A3-869A4CC10578}"/>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3284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C5BE3-4374-41D1-89E0-AA4F1226F50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4CD6770-41C0-4A15-90FD-B3CC537E1B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BAFA965-F8B7-4900-B23A-A10A95469EE1}"/>
              </a:ext>
            </a:extLst>
          </p:cNvPr>
          <p:cNvSpPr>
            <a:spLocks noGrp="1"/>
          </p:cNvSpPr>
          <p:nvPr>
            <p:ph type="dt" sz="half" idx="10"/>
          </p:nvPr>
        </p:nvSpPr>
        <p:spPr/>
        <p:txBody>
          <a:bodyPr/>
          <a:lstStyle/>
          <a:p>
            <a:fld id="{C7BF7EE8-B872-40FB-9A3A-A366C8F6E45F}" type="datetime1">
              <a:rPr lang="pt-BR" smtClean="0"/>
              <a:t>15/04/2023</a:t>
            </a:fld>
            <a:endParaRPr lang="pt-BR"/>
          </a:p>
        </p:txBody>
      </p:sp>
      <p:sp>
        <p:nvSpPr>
          <p:cNvPr id="5" name="Espaço Reservado para Rodapé 4">
            <a:extLst>
              <a:ext uri="{FF2B5EF4-FFF2-40B4-BE49-F238E27FC236}">
                <a16:creationId xmlns:a16="http://schemas.microsoft.com/office/drawing/2014/main" id="{9D3BC919-2974-4A24-A51C-2C8E3EC59772}"/>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C4BE3297-B333-4929-9275-8BF114EAB4AE}"/>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4238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E85F2D-A3D1-4384-86D0-A5DDCD3F405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F924F4A-AFA4-4F39-A4A7-CCE1C446BF2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7263124-772C-465F-87C3-C4A64B06323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8ED67D6-609F-4728-915A-999578D3A2B3}"/>
              </a:ext>
            </a:extLst>
          </p:cNvPr>
          <p:cNvSpPr>
            <a:spLocks noGrp="1"/>
          </p:cNvSpPr>
          <p:nvPr>
            <p:ph type="dt" sz="half" idx="10"/>
          </p:nvPr>
        </p:nvSpPr>
        <p:spPr/>
        <p:txBody>
          <a:bodyPr/>
          <a:lstStyle/>
          <a:p>
            <a:fld id="{2ACC5DFE-4D2C-4A80-8358-E5A69B8C7A76}" type="datetime1">
              <a:rPr lang="pt-BR" smtClean="0"/>
              <a:t>15/04/2023</a:t>
            </a:fld>
            <a:endParaRPr lang="pt-BR"/>
          </a:p>
        </p:txBody>
      </p:sp>
      <p:sp>
        <p:nvSpPr>
          <p:cNvPr id="6" name="Espaço Reservado para Rodapé 5">
            <a:extLst>
              <a:ext uri="{FF2B5EF4-FFF2-40B4-BE49-F238E27FC236}">
                <a16:creationId xmlns:a16="http://schemas.microsoft.com/office/drawing/2014/main" id="{A081532B-1E25-4006-B97E-E8B273D713EE}"/>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08F884AD-BD6E-42E3-9E31-78B0B2FA1EB2}"/>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28184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D6FF61-C5C7-4E63-BF9F-74DEDD8B4E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DE62790-7D83-4A29-9700-F01809991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38CC9F8-057C-4C8B-BDE7-381BF3E56D0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FCBA83-ED09-4F68-9E64-481E070231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0F7F30B-367E-4A55-AB23-BE7E0A6845E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5E1AF02-F3E1-46CC-90B2-7BBDCF1110F2}"/>
              </a:ext>
            </a:extLst>
          </p:cNvPr>
          <p:cNvSpPr>
            <a:spLocks noGrp="1"/>
          </p:cNvSpPr>
          <p:nvPr>
            <p:ph type="dt" sz="half" idx="10"/>
          </p:nvPr>
        </p:nvSpPr>
        <p:spPr/>
        <p:txBody>
          <a:bodyPr/>
          <a:lstStyle/>
          <a:p>
            <a:fld id="{5AB8CCE8-B676-4CB4-A9B9-B4EAE1357C55}" type="datetime1">
              <a:rPr lang="pt-BR" smtClean="0"/>
              <a:t>15/04/2023</a:t>
            </a:fld>
            <a:endParaRPr lang="pt-BR"/>
          </a:p>
        </p:txBody>
      </p:sp>
      <p:sp>
        <p:nvSpPr>
          <p:cNvPr id="8" name="Espaço Reservado para Rodapé 7">
            <a:extLst>
              <a:ext uri="{FF2B5EF4-FFF2-40B4-BE49-F238E27FC236}">
                <a16:creationId xmlns:a16="http://schemas.microsoft.com/office/drawing/2014/main" id="{96D240BA-0F99-4D6F-9569-E2479384F500}"/>
              </a:ext>
            </a:extLst>
          </p:cNvPr>
          <p:cNvSpPr>
            <a:spLocks noGrp="1"/>
          </p:cNvSpPr>
          <p:nvPr>
            <p:ph type="ftr" sz="quarter" idx="11"/>
          </p:nvPr>
        </p:nvSpPr>
        <p:spPr/>
        <p:txBody>
          <a:bodyPr/>
          <a:lstStyle/>
          <a:p>
            <a:r>
              <a:rPr lang="pt-BR"/>
              <a:t>Lição 4 - 19/04/2020</a:t>
            </a:r>
          </a:p>
        </p:txBody>
      </p:sp>
      <p:sp>
        <p:nvSpPr>
          <p:cNvPr id="9" name="Espaço Reservado para Número de Slide 8">
            <a:extLst>
              <a:ext uri="{FF2B5EF4-FFF2-40B4-BE49-F238E27FC236}">
                <a16:creationId xmlns:a16="http://schemas.microsoft.com/office/drawing/2014/main" id="{2F79DEBF-CA7E-46D9-9DB6-E44E00429D8E}"/>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21513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02A8A0-6748-43ED-9D73-3253FE36047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E6EF9798-2D08-46BC-A419-70C315FA68AE}"/>
              </a:ext>
            </a:extLst>
          </p:cNvPr>
          <p:cNvSpPr>
            <a:spLocks noGrp="1"/>
          </p:cNvSpPr>
          <p:nvPr>
            <p:ph type="dt" sz="half" idx="10"/>
          </p:nvPr>
        </p:nvSpPr>
        <p:spPr/>
        <p:txBody>
          <a:bodyPr/>
          <a:lstStyle/>
          <a:p>
            <a:fld id="{0B061FBE-5BF2-404F-B978-64812FFED387}" type="datetime1">
              <a:rPr lang="pt-BR" smtClean="0"/>
              <a:t>15/04/2023</a:t>
            </a:fld>
            <a:endParaRPr lang="pt-BR"/>
          </a:p>
        </p:txBody>
      </p:sp>
      <p:sp>
        <p:nvSpPr>
          <p:cNvPr id="4" name="Espaço Reservado para Rodapé 3">
            <a:extLst>
              <a:ext uri="{FF2B5EF4-FFF2-40B4-BE49-F238E27FC236}">
                <a16:creationId xmlns:a16="http://schemas.microsoft.com/office/drawing/2014/main" id="{FA9A3EC5-776C-4932-9E36-26AA214A22CC}"/>
              </a:ext>
            </a:extLst>
          </p:cNvPr>
          <p:cNvSpPr>
            <a:spLocks noGrp="1"/>
          </p:cNvSpPr>
          <p:nvPr>
            <p:ph type="ftr" sz="quarter" idx="11"/>
          </p:nvPr>
        </p:nvSpPr>
        <p:spPr/>
        <p:txBody>
          <a:bodyPr/>
          <a:lstStyle/>
          <a:p>
            <a:r>
              <a:rPr lang="pt-BR"/>
              <a:t>Lição 4 - 19/04/2020</a:t>
            </a:r>
          </a:p>
        </p:txBody>
      </p:sp>
      <p:sp>
        <p:nvSpPr>
          <p:cNvPr id="5" name="Espaço Reservado para Número de Slide 4">
            <a:extLst>
              <a:ext uri="{FF2B5EF4-FFF2-40B4-BE49-F238E27FC236}">
                <a16:creationId xmlns:a16="http://schemas.microsoft.com/office/drawing/2014/main" id="{714DEA40-5BF8-4098-8509-E0C26BF92D12}"/>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356003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F3269FE-4985-4536-AF19-4FD2C2F1FD53}"/>
              </a:ext>
            </a:extLst>
          </p:cNvPr>
          <p:cNvSpPr>
            <a:spLocks noGrp="1"/>
          </p:cNvSpPr>
          <p:nvPr>
            <p:ph type="dt" sz="half" idx="10"/>
          </p:nvPr>
        </p:nvSpPr>
        <p:spPr/>
        <p:txBody>
          <a:bodyPr/>
          <a:lstStyle/>
          <a:p>
            <a:fld id="{CDF16DEE-AF54-40AA-8CE1-B77BF367E9DE}" type="datetime1">
              <a:rPr lang="pt-BR" smtClean="0"/>
              <a:t>15/04/2023</a:t>
            </a:fld>
            <a:endParaRPr lang="pt-BR"/>
          </a:p>
        </p:txBody>
      </p:sp>
      <p:sp>
        <p:nvSpPr>
          <p:cNvPr id="3" name="Espaço Reservado para Rodapé 2">
            <a:extLst>
              <a:ext uri="{FF2B5EF4-FFF2-40B4-BE49-F238E27FC236}">
                <a16:creationId xmlns:a16="http://schemas.microsoft.com/office/drawing/2014/main" id="{04274DAF-98B1-4ADC-8B0A-181BE23E42AD}"/>
              </a:ext>
            </a:extLst>
          </p:cNvPr>
          <p:cNvSpPr>
            <a:spLocks noGrp="1"/>
          </p:cNvSpPr>
          <p:nvPr>
            <p:ph type="ftr" sz="quarter" idx="11"/>
          </p:nvPr>
        </p:nvSpPr>
        <p:spPr/>
        <p:txBody>
          <a:bodyPr/>
          <a:lstStyle/>
          <a:p>
            <a:r>
              <a:rPr lang="pt-BR"/>
              <a:t>Lição 4 - 19/04/2020</a:t>
            </a:r>
          </a:p>
        </p:txBody>
      </p:sp>
      <p:sp>
        <p:nvSpPr>
          <p:cNvPr id="4" name="Espaço Reservado para Número de Slide 3">
            <a:extLst>
              <a:ext uri="{FF2B5EF4-FFF2-40B4-BE49-F238E27FC236}">
                <a16:creationId xmlns:a16="http://schemas.microsoft.com/office/drawing/2014/main" id="{A1C8563B-22E8-4CBB-910A-4640A703EBDC}"/>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2480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AE5F34-6927-4E35-B92D-B9BAFFDC12E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96385A8-037A-4DE6-8BEF-E04FB4941B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D6E3B66-6D06-475D-8FFE-ACB7D9ED54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18C1FCC-A378-416C-8B47-07337721B924}"/>
              </a:ext>
            </a:extLst>
          </p:cNvPr>
          <p:cNvSpPr>
            <a:spLocks noGrp="1"/>
          </p:cNvSpPr>
          <p:nvPr>
            <p:ph type="dt" sz="half" idx="10"/>
          </p:nvPr>
        </p:nvSpPr>
        <p:spPr/>
        <p:txBody>
          <a:bodyPr/>
          <a:lstStyle/>
          <a:p>
            <a:fld id="{568FD33A-98E5-482E-BA52-59B13740C021}" type="datetime1">
              <a:rPr lang="pt-BR" smtClean="0"/>
              <a:t>15/04/2023</a:t>
            </a:fld>
            <a:endParaRPr lang="pt-BR"/>
          </a:p>
        </p:txBody>
      </p:sp>
      <p:sp>
        <p:nvSpPr>
          <p:cNvPr id="6" name="Espaço Reservado para Rodapé 5">
            <a:extLst>
              <a:ext uri="{FF2B5EF4-FFF2-40B4-BE49-F238E27FC236}">
                <a16:creationId xmlns:a16="http://schemas.microsoft.com/office/drawing/2014/main" id="{F1AF09FF-2A62-4281-A7F9-B7BBD0F4DBC6}"/>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3E6ED08A-2A91-4EDE-A133-9F9D7C258036}"/>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1522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F7AD92-9829-433D-81B4-36D00627277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08EBFF2-68D1-4E3C-91B7-2BE3750789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98437FF-EA57-4884-A75F-5EF6C219C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E5E310F-2BA4-40D0-9990-8413C15C7E48}"/>
              </a:ext>
            </a:extLst>
          </p:cNvPr>
          <p:cNvSpPr>
            <a:spLocks noGrp="1"/>
          </p:cNvSpPr>
          <p:nvPr>
            <p:ph type="dt" sz="half" idx="10"/>
          </p:nvPr>
        </p:nvSpPr>
        <p:spPr/>
        <p:txBody>
          <a:bodyPr/>
          <a:lstStyle/>
          <a:p>
            <a:fld id="{8005F84D-7D24-473D-A986-97D982930F78}" type="datetime1">
              <a:rPr lang="pt-BR" smtClean="0"/>
              <a:t>15/04/2023</a:t>
            </a:fld>
            <a:endParaRPr lang="pt-BR"/>
          </a:p>
        </p:txBody>
      </p:sp>
      <p:sp>
        <p:nvSpPr>
          <p:cNvPr id="6" name="Espaço Reservado para Rodapé 5">
            <a:extLst>
              <a:ext uri="{FF2B5EF4-FFF2-40B4-BE49-F238E27FC236}">
                <a16:creationId xmlns:a16="http://schemas.microsoft.com/office/drawing/2014/main" id="{3FBE13DC-5C1F-4B71-B1AB-9EC92C1E6290}"/>
              </a:ext>
            </a:extLst>
          </p:cNvPr>
          <p:cNvSpPr>
            <a:spLocks noGrp="1"/>
          </p:cNvSpPr>
          <p:nvPr>
            <p:ph type="ftr" sz="quarter" idx="11"/>
          </p:nvPr>
        </p:nvSpPr>
        <p:spPr/>
        <p:txBody>
          <a:bodyPr/>
          <a:lstStyle/>
          <a:p>
            <a:r>
              <a:rPr lang="pt-BR"/>
              <a:t>Lição 4 - 19/04/2020</a:t>
            </a:r>
          </a:p>
        </p:txBody>
      </p:sp>
      <p:sp>
        <p:nvSpPr>
          <p:cNvPr id="7" name="Espaço Reservado para Número de Slide 6">
            <a:extLst>
              <a:ext uri="{FF2B5EF4-FFF2-40B4-BE49-F238E27FC236}">
                <a16:creationId xmlns:a16="http://schemas.microsoft.com/office/drawing/2014/main" id="{6A6431ED-90BC-41DC-AA13-A2D201047876}"/>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3933629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FCC06A-3EEF-4A85-93AD-61F25569FE9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75DB31A-6520-48BF-8355-502694F916B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4F8FEA5-44AA-42D4-BC58-7694FC795055}"/>
              </a:ext>
            </a:extLst>
          </p:cNvPr>
          <p:cNvSpPr>
            <a:spLocks noGrp="1"/>
          </p:cNvSpPr>
          <p:nvPr>
            <p:ph type="dt" sz="half" idx="10"/>
          </p:nvPr>
        </p:nvSpPr>
        <p:spPr/>
        <p:txBody>
          <a:bodyPr/>
          <a:lstStyle/>
          <a:p>
            <a:fld id="{4BA60AFE-079A-4480-87D2-270F1D71A273}" type="datetime1">
              <a:rPr lang="pt-BR" smtClean="0"/>
              <a:t>15/04/2023</a:t>
            </a:fld>
            <a:endParaRPr lang="pt-BR"/>
          </a:p>
        </p:txBody>
      </p:sp>
      <p:sp>
        <p:nvSpPr>
          <p:cNvPr id="5" name="Espaço Reservado para Rodapé 4">
            <a:extLst>
              <a:ext uri="{FF2B5EF4-FFF2-40B4-BE49-F238E27FC236}">
                <a16:creationId xmlns:a16="http://schemas.microsoft.com/office/drawing/2014/main" id="{8C36B41C-D6CF-4027-9DB8-157B144EB4AB}"/>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E9F1F7E1-AE36-43DE-B3F3-7F3CFDAFD554}"/>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9063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BFD1CEA-90E9-4068-94D4-42A4D42B4B4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2CB8A3A-69D3-4273-9C3A-C222B99C9F2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7E10952-C1EE-4009-9E34-72485F0F4581}"/>
              </a:ext>
            </a:extLst>
          </p:cNvPr>
          <p:cNvSpPr>
            <a:spLocks noGrp="1"/>
          </p:cNvSpPr>
          <p:nvPr>
            <p:ph type="dt" sz="half" idx="10"/>
          </p:nvPr>
        </p:nvSpPr>
        <p:spPr/>
        <p:txBody>
          <a:bodyPr/>
          <a:lstStyle/>
          <a:p>
            <a:fld id="{DD4E84B5-1BB1-41E9-B425-A0665E38AA91}" type="datetime1">
              <a:rPr lang="pt-BR" smtClean="0"/>
              <a:t>15/04/2023</a:t>
            </a:fld>
            <a:endParaRPr lang="pt-BR"/>
          </a:p>
        </p:txBody>
      </p:sp>
      <p:sp>
        <p:nvSpPr>
          <p:cNvPr id="5" name="Espaço Reservado para Rodapé 4">
            <a:extLst>
              <a:ext uri="{FF2B5EF4-FFF2-40B4-BE49-F238E27FC236}">
                <a16:creationId xmlns:a16="http://schemas.microsoft.com/office/drawing/2014/main" id="{B507D638-802C-4492-9B35-E950FB949443}"/>
              </a:ext>
            </a:extLst>
          </p:cNvPr>
          <p:cNvSpPr>
            <a:spLocks noGrp="1"/>
          </p:cNvSpPr>
          <p:nvPr>
            <p:ph type="ftr" sz="quarter" idx="11"/>
          </p:nvPr>
        </p:nvSpPr>
        <p:spPr/>
        <p:txBody>
          <a:bodyPr/>
          <a:lstStyle/>
          <a:p>
            <a:r>
              <a:rPr lang="pt-BR"/>
              <a:t>Lição 4 - 19/04/2020</a:t>
            </a:r>
          </a:p>
        </p:txBody>
      </p:sp>
      <p:sp>
        <p:nvSpPr>
          <p:cNvPr id="6" name="Espaço Reservado para Número de Slide 5">
            <a:extLst>
              <a:ext uri="{FF2B5EF4-FFF2-40B4-BE49-F238E27FC236}">
                <a16:creationId xmlns:a16="http://schemas.microsoft.com/office/drawing/2014/main" id="{FD4D6927-87F7-4C9F-AA16-4A167284E7C0}"/>
              </a:ext>
            </a:extLst>
          </p:cNvPr>
          <p:cNvSpPr>
            <a:spLocks noGrp="1"/>
          </p:cNvSpPr>
          <p:nvPr>
            <p:ph type="sldNum" sz="quarter" idx="12"/>
          </p:nvPr>
        </p:nvSpPr>
        <p:spPr/>
        <p:txBody>
          <a:bodyPr/>
          <a:lstStyle/>
          <a:p>
            <a:fld id="{524EAC42-B184-4762-A683-F2584B12C89D}" type="slidenum">
              <a:rPr lang="pt-BR" smtClean="0"/>
              <a:t>‹nº›</a:t>
            </a:fld>
            <a:endParaRPr lang="pt-BR"/>
          </a:p>
        </p:txBody>
      </p:sp>
    </p:spTree>
    <p:extLst>
      <p:ext uri="{BB962C8B-B14F-4D97-AF65-F5344CB8AC3E}">
        <p14:creationId xmlns:p14="http://schemas.microsoft.com/office/powerpoint/2010/main" val="1840238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A4E2EC4-DD90-4959-AE32-84DA68EF05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286AD29-3C54-48C1-9588-4E07C5C22C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0F16C88-E957-44FB-92CA-581F824D8C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0A3D36-8A46-484C-8BB4-D1D966C3F06B}" type="datetime1">
              <a:rPr lang="pt-BR" smtClean="0"/>
              <a:t>15/04/2023</a:t>
            </a:fld>
            <a:endParaRPr lang="pt-BR"/>
          </a:p>
        </p:txBody>
      </p:sp>
      <p:sp>
        <p:nvSpPr>
          <p:cNvPr id="5" name="Espaço Reservado para Rodapé 4">
            <a:extLst>
              <a:ext uri="{FF2B5EF4-FFF2-40B4-BE49-F238E27FC236}">
                <a16:creationId xmlns:a16="http://schemas.microsoft.com/office/drawing/2014/main" id="{3B55EF15-AE7D-4589-A41D-DFE133E3DF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Lição 4 - 19/04/2020</a:t>
            </a:r>
          </a:p>
        </p:txBody>
      </p:sp>
      <p:sp>
        <p:nvSpPr>
          <p:cNvPr id="6" name="Espaço Reservado para Número de Slide 5">
            <a:extLst>
              <a:ext uri="{FF2B5EF4-FFF2-40B4-BE49-F238E27FC236}">
                <a16:creationId xmlns:a16="http://schemas.microsoft.com/office/drawing/2014/main" id="{713DB736-EA34-4D3C-9D09-AF121C602B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EAC42-B184-4762-A683-F2584B12C89D}" type="slidenum">
              <a:rPr lang="pt-BR" smtClean="0"/>
              <a:t>‹nº›</a:t>
            </a:fld>
            <a:endParaRPr lang="pt-BR"/>
          </a:p>
        </p:txBody>
      </p:sp>
    </p:spTree>
    <p:extLst>
      <p:ext uri="{BB962C8B-B14F-4D97-AF65-F5344CB8AC3E}">
        <p14:creationId xmlns:p14="http://schemas.microsoft.com/office/powerpoint/2010/main" val="1072346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Pecador Confesso: Todas Revistas EBD - 2º Trimestre 2023 em PDF">
            <a:extLst>
              <a:ext uri="{FF2B5EF4-FFF2-40B4-BE49-F238E27FC236}">
                <a16:creationId xmlns:a16="http://schemas.microsoft.com/office/drawing/2014/main" id="{CDAFB614-B372-8CE2-E4FC-8AA41EC40F80}"/>
              </a:ext>
            </a:extLst>
          </p:cNvPr>
          <p:cNvPicPr>
            <a:picLocks noChangeAspect="1" noChangeArrowheads="1"/>
          </p:cNvPicPr>
          <p:nvPr/>
        </p:nvPicPr>
        <p:blipFill rotWithShape="1">
          <a:blip r:embed="rId2">
            <a:alphaModFix amt="70000"/>
            <a:duotone>
              <a:prstClr val="black"/>
              <a:schemeClr val="accent4">
                <a:lumMod val="75000"/>
                <a:tint val="45000"/>
                <a:satMod val="400000"/>
              </a:schemeClr>
            </a:duotone>
            <a:extLst>
              <a:ext uri="{28A0092B-C50C-407E-A947-70E740481C1C}">
                <a14:useLocalDpi xmlns:a14="http://schemas.microsoft.com/office/drawing/2010/main" val="0"/>
              </a:ext>
            </a:extLst>
          </a:blip>
          <a:srcRect t="38644" b="28137"/>
          <a:stretch/>
        </p:blipFill>
        <p:spPr bwMode="auto">
          <a:xfrm>
            <a:off x="817419" y="0"/>
            <a:ext cx="11374582" cy="6857999"/>
          </a:xfrm>
          <a:prstGeom prst="rect">
            <a:avLst/>
          </a:prstGeom>
          <a:noFill/>
          <a:extLst>
            <a:ext uri="{909E8E84-426E-40DD-AFC4-6F175D3DCCD1}">
              <a14:hiddenFill xmlns:a14="http://schemas.microsoft.com/office/drawing/2010/main">
                <a:solidFill>
                  <a:srgbClr val="FFFFFF"/>
                </a:solidFill>
              </a14:hiddenFill>
            </a:ext>
          </a:extLst>
        </p:spPr>
      </p:pic>
      <p:sp>
        <p:nvSpPr>
          <p:cNvPr id="9" name="Fluxograma: Processo 8">
            <a:extLst>
              <a:ext uri="{FF2B5EF4-FFF2-40B4-BE49-F238E27FC236}">
                <a16:creationId xmlns:a16="http://schemas.microsoft.com/office/drawing/2014/main" id="{432609DA-A3E1-E80A-E132-183A6B6AAB1C}"/>
              </a:ext>
            </a:extLst>
          </p:cNvPr>
          <p:cNvSpPr/>
          <p:nvPr/>
        </p:nvSpPr>
        <p:spPr>
          <a:xfrm>
            <a:off x="1" y="0"/>
            <a:ext cx="3486578" cy="6858000"/>
          </a:xfrm>
          <a:prstGeom prst="flowChartProcess">
            <a:avLst/>
          </a:prstGeom>
          <a:solidFill>
            <a:srgbClr val="F2B800"/>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pt-BR" b="1">
              <a:ln w="22225">
                <a:solidFill>
                  <a:schemeClr val="accent2"/>
                </a:solidFill>
                <a:prstDash val="solid"/>
              </a:ln>
              <a:solidFill>
                <a:schemeClr val="accent2">
                  <a:lumMod val="40000"/>
                  <a:lumOff val="60000"/>
                </a:schemeClr>
              </a:solidFill>
            </a:endParaRPr>
          </a:p>
        </p:txBody>
      </p:sp>
      <p:sp>
        <p:nvSpPr>
          <p:cNvPr id="4" name="Retângulo 3">
            <a:extLst>
              <a:ext uri="{FF2B5EF4-FFF2-40B4-BE49-F238E27FC236}">
                <a16:creationId xmlns:a16="http://schemas.microsoft.com/office/drawing/2014/main" id="{48530D9C-2CC1-43E0-802B-1ACBA5DDC59D}"/>
              </a:ext>
            </a:extLst>
          </p:cNvPr>
          <p:cNvSpPr/>
          <p:nvPr/>
        </p:nvSpPr>
        <p:spPr>
          <a:xfrm>
            <a:off x="10756360" y="1557278"/>
            <a:ext cx="1351652" cy="276999"/>
          </a:xfrm>
          <a:prstGeom prst="rect">
            <a:avLst/>
          </a:prstGeom>
        </p:spPr>
        <p:txBody>
          <a:bodyPr wrap="square">
            <a:spAutoFit/>
          </a:bodyPr>
          <a:lstStyle/>
          <a:p>
            <a:pPr algn="ctr"/>
            <a:r>
              <a:rPr lang="pt-BR" sz="1200" dirty="0">
                <a:solidFill>
                  <a:schemeClr val="bg1"/>
                </a:solidFill>
                <a:latin typeface="Panton" panose="00000500000000000000" pitchFamily="2" charset="0"/>
              </a:rPr>
              <a:t>Pr. Daladier Lima</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948543" y="4853353"/>
            <a:ext cx="8116177" cy="1872502"/>
          </a:xfrm>
        </p:spPr>
        <p:txBody>
          <a:bodyPr>
            <a:normAutofit/>
          </a:bodyPr>
          <a:lstStyle/>
          <a:p>
            <a:r>
              <a:rPr lang="pt-BR" sz="5400" b="1" cap="all"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latin typeface="Panton ExtraBold" panose="00000900000000000000" pitchFamily="50" charset="0"/>
              </a:rPr>
              <a:t>CIÚME, O MAL QUE PREJUDICA A FAMÍLIA</a:t>
            </a:r>
          </a:p>
        </p:txBody>
      </p:sp>
      <p:pic>
        <p:nvPicPr>
          <p:cNvPr id="5" name="Imagem 4" descr="Uma imagem contendo relógio, placar&#10;&#10;Descrição gerada automaticamente">
            <a:extLst>
              <a:ext uri="{FF2B5EF4-FFF2-40B4-BE49-F238E27FC236}">
                <a16:creationId xmlns:a16="http://schemas.microsoft.com/office/drawing/2014/main" id="{BF5A6736-6DD8-4D9E-82EF-C0B7962037BD}"/>
              </a:ext>
            </a:extLst>
          </p:cNvPr>
          <p:cNvPicPr>
            <a:picLocks noChangeAspect="1"/>
          </p:cNvPicPr>
          <p:nvPr/>
        </p:nvPicPr>
        <p:blipFill>
          <a:blip r:embed="rId3"/>
          <a:stretch>
            <a:fillRect/>
          </a:stretch>
        </p:blipFill>
        <p:spPr>
          <a:xfrm>
            <a:off x="10915655" y="1910154"/>
            <a:ext cx="920165" cy="646048"/>
          </a:xfrm>
          <a:prstGeom prst="rect">
            <a:avLst/>
          </a:prstGeom>
        </p:spPr>
      </p:pic>
      <p:pic>
        <p:nvPicPr>
          <p:cNvPr id="11" name="Imagem 10" descr="Uma imagem contendo desenho, placa&#10;&#10;Descrição gerada automaticamente">
            <a:extLst>
              <a:ext uri="{FF2B5EF4-FFF2-40B4-BE49-F238E27FC236}">
                <a16:creationId xmlns:a16="http://schemas.microsoft.com/office/drawing/2014/main" id="{F7CA67CE-4DB6-4EEF-A641-02BF91FBC1BA}"/>
              </a:ext>
            </a:extLst>
          </p:cNvPr>
          <p:cNvPicPr>
            <a:picLocks noChangeAspect="1"/>
          </p:cNvPicPr>
          <p:nvPr/>
        </p:nvPicPr>
        <p:blipFill>
          <a:blip r:embed="rId4"/>
          <a:stretch>
            <a:fillRect/>
          </a:stretch>
        </p:blipFill>
        <p:spPr>
          <a:xfrm>
            <a:off x="10975249" y="2641769"/>
            <a:ext cx="800975" cy="647596"/>
          </a:xfrm>
          <a:prstGeom prst="rect">
            <a:avLst/>
          </a:prstGeom>
        </p:spPr>
      </p:pic>
      <p:sp>
        <p:nvSpPr>
          <p:cNvPr id="2" name="CaixaDeTexto 1">
            <a:extLst>
              <a:ext uri="{FF2B5EF4-FFF2-40B4-BE49-F238E27FC236}">
                <a16:creationId xmlns:a16="http://schemas.microsoft.com/office/drawing/2014/main" id="{93C0F29B-7452-4F9E-8260-3E9A7309751E}"/>
              </a:ext>
            </a:extLst>
          </p:cNvPr>
          <p:cNvSpPr txBox="1"/>
          <p:nvPr/>
        </p:nvSpPr>
        <p:spPr>
          <a:xfrm>
            <a:off x="6017395" y="258768"/>
            <a:ext cx="1425724" cy="646331"/>
          </a:xfrm>
          <a:prstGeom prst="rect">
            <a:avLst/>
          </a:prstGeom>
          <a:noFill/>
        </p:spPr>
        <p:txBody>
          <a:bodyPr wrap="square" rtlCol="0">
            <a:spAutoFit/>
          </a:bodyPr>
          <a:lstStyle/>
          <a:p>
            <a:r>
              <a:rPr lang="pt-BR" sz="3600" b="1" dirty="0">
                <a:latin typeface="Panton" panose="00000500000000000000" pitchFamily="2" charset="0"/>
              </a:rPr>
              <a:t>Lição</a:t>
            </a:r>
          </a:p>
        </p:txBody>
      </p:sp>
      <p:sp>
        <p:nvSpPr>
          <p:cNvPr id="15" name="CaixaDeTexto 14">
            <a:extLst>
              <a:ext uri="{FF2B5EF4-FFF2-40B4-BE49-F238E27FC236}">
                <a16:creationId xmlns:a16="http://schemas.microsoft.com/office/drawing/2014/main" id="{3FE9E587-373F-4F8E-90F7-82331003FBDA}"/>
              </a:ext>
            </a:extLst>
          </p:cNvPr>
          <p:cNvSpPr txBox="1"/>
          <p:nvPr/>
        </p:nvSpPr>
        <p:spPr>
          <a:xfrm>
            <a:off x="10704672" y="132145"/>
            <a:ext cx="1369286" cy="338554"/>
          </a:xfrm>
          <a:prstGeom prst="rect">
            <a:avLst/>
          </a:prstGeom>
          <a:noFill/>
        </p:spPr>
        <p:txBody>
          <a:bodyPr wrap="none" rtlCol="0">
            <a:spAutoFit/>
          </a:bodyPr>
          <a:lstStyle/>
          <a:p>
            <a:pPr algn="r"/>
            <a:r>
              <a:rPr lang="pt-BR" sz="1600" b="1" dirty="0">
                <a:solidFill>
                  <a:schemeClr val="accent1">
                    <a:lumMod val="75000"/>
                  </a:schemeClr>
                </a:solidFill>
                <a:latin typeface="Panton ExtraBold" panose="00000900000000000000" pitchFamily="50" charset="0"/>
              </a:rPr>
              <a:t>16/04/2023</a:t>
            </a:r>
          </a:p>
        </p:txBody>
      </p:sp>
      <p:sp>
        <p:nvSpPr>
          <p:cNvPr id="22" name="CaixaDeTexto 21">
            <a:extLst>
              <a:ext uri="{FF2B5EF4-FFF2-40B4-BE49-F238E27FC236}">
                <a16:creationId xmlns:a16="http://schemas.microsoft.com/office/drawing/2014/main" id="{865AA750-A48E-4C57-8AAE-8A7D4ACD2F67}"/>
              </a:ext>
            </a:extLst>
          </p:cNvPr>
          <p:cNvSpPr txBox="1"/>
          <p:nvPr/>
        </p:nvSpPr>
        <p:spPr>
          <a:xfrm>
            <a:off x="6167880" y="658535"/>
            <a:ext cx="4385309" cy="3154710"/>
          </a:xfrm>
          <a:prstGeom prst="rect">
            <a:avLst/>
          </a:prstGeom>
          <a:noFill/>
          <a:effectLst>
            <a:outerShdw blurRad="50800" dist="38100" dir="13500000" algn="br" rotWithShape="0">
              <a:prstClr val="black">
                <a:alpha val="40000"/>
              </a:prstClr>
            </a:outerShdw>
          </a:effectLst>
          <a:scene3d>
            <a:camera prst="obliqueTopRight"/>
            <a:lightRig rig="threePt" dir="t"/>
          </a:scene3d>
        </p:spPr>
        <p:txBody>
          <a:bodyPr wrap="square" rtlCol="0">
            <a:spAutoFit/>
          </a:bodyPr>
          <a:lstStyle/>
          <a:p>
            <a:r>
              <a:rPr lang="pt-BR" sz="19900" b="1" dirty="0">
                <a:solidFill>
                  <a:schemeClr val="accent1">
                    <a:lumMod val="75000"/>
                  </a:schemeClr>
                </a:solidFill>
                <a:latin typeface="Panton Black" panose="00000A00000000000000" pitchFamily="2" charset="0"/>
              </a:rPr>
              <a:t>03</a:t>
            </a:r>
          </a:p>
        </p:txBody>
      </p:sp>
      <p:pic>
        <p:nvPicPr>
          <p:cNvPr id="7" name="Imagem 6" descr="Homem de terno e óculos&#10;&#10;Descrição gerada automaticamente">
            <a:extLst>
              <a:ext uri="{FF2B5EF4-FFF2-40B4-BE49-F238E27FC236}">
                <a16:creationId xmlns:a16="http://schemas.microsoft.com/office/drawing/2014/main" id="{A9BC4E23-906E-49E8-8B9D-220C9F86F6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5154" y="509329"/>
            <a:ext cx="1016051" cy="1016051"/>
          </a:xfrm>
          <a:prstGeom prst="rect">
            <a:avLst/>
          </a:prstGeom>
        </p:spPr>
      </p:pic>
      <p:pic>
        <p:nvPicPr>
          <p:cNvPr id="3" name="Picture 2" descr="Pecador Confesso: Todas Revistas EBD - 2º Trimestre 2023 em PDF">
            <a:extLst>
              <a:ext uri="{FF2B5EF4-FFF2-40B4-BE49-F238E27FC236}">
                <a16:creationId xmlns:a16="http://schemas.microsoft.com/office/drawing/2014/main" id="{75C97C93-9AB9-03D9-8E2F-F8CA701BA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130" y="284170"/>
            <a:ext cx="3559413" cy="52497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62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alphaModFix amt="35000"/>
            <a:duotone>
              <a:prstClr val="black"/>
              <a:srgbClr val="D9C3A5">
                <a:tint val="50000"/>
                <a:satMod val="180000"/>
              </a:srgbClr>
            </a:duotone>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23456" y="2459740"/>
            <a:ext cx="5694218" cy="1384995"/>
          </a:xfrm>
          <a:prstGeom prst="rect">
            <a:avLst/>
          </a:prstGeom>
          <a:noFill/>
        </p:spPr>
        <p:txBody>
          <a:bodyPr wrap="square" rtlCol="0">
            <a:spAutoFit/>
          </a:bodyPr>
          <a:lstStyle/>
          <a:p>
            <a:pPr algn="ctr"/>
            <a:r>
              <a:rPr lang="pt-BR" sz="2800" dirty="0">
                <a:latin typeface="Panton Bold" panose="00000800000000000000" pitchFamily="2" charset="0"/>
              </a:rPr>
              <a:t>“Porque, onde há inveja e espírito faccioso, aí há perturbação e toda obra perversa”. (</a:t>
            </a:r>
            <a:r>
              <a:rPr lang="pt-BR" sz="2800" dirty="0" err="1">
                <a:latin typeface="Panton Bold" panose="00000800000000000000" pitchFamily="2" charset="0"/>
              </a:rPr>
              <a:t>Tg</a:t>
            </a:r>
            <a:r>
              <a:rPr lang="pt-BR" sz="2800" dirty="0">
                <a:latin typeface="Panton Bold" panose="00000800000000000000" pitchFamily="2" charset="0"/>
              </a:rPr>
              <a:t> 3.16)</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6241677" cy="1447942"/>
          </a:xfrm>
        </p:spPr>
        <p:txBody>
          <a:bodyPr>
            <a:normAutofit/>
          </a:bodyPr>
          <a:lstStyle/>
          <a:p>
            <a:r>
              <a:rPr lang="pt-BR" sz="4000" dirty="0">
                <a:solidFill>
                  <a:schemeClr val="accent1"/>
                </a:solidFill>
                <a:latin typeface="Panton ExtraBold" panose="00000900000000000000" pitchFamily="50" charset="0"/>
              </a:rPr>
              <a:t>TEXTO ÁUREO</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6802562"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6553200"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VERDADE PRÁTICA</a:t>
            </a:r>
          </a:p>
        </p:txBody>
      </p:sp>
      <p:sp>
        <p:nvSpPr>
          <p:cNvPr id="6" name="CaixaDeTexto 5">
            <a:extLst>
              <a:ext uri="{FF2B5EF4-FFF2-40B4-BE49-F238E27FC236}">
                <a16:creationId xmlns:a16="http://schemas.microsoft.com/office/drawing/2014/main" id="{8D0EC274-1820-31E0-0282-D178024D0BFB}"/>
              </a:ext>
            </a:extLst>
          </p:cNvPr>
          <p:cNvSpPr txBox="1"/>
          <p:nvPr/>
        </p:nvSpPr>
        <p:spPr>
          <a:xfrm>
            <a:off x="6864723" y="2569058"/>
            <a:ext cx="1480992" cy="3139321"/>
          </a:xfrm>
          <a:prstGeom prst="rect">
            <a:avLst/>
          </a:prstGeom>
          <a:noFill/>
        </p:spPr>
        <p:txBody>
          <a:bodyPr wrap="square" rtlCol="0">
            <a:spAutoFit/>
          </a:bodyPr>
          <a:lstStyle/>
          <a:p>
            <a:pPr algn="ctr"/>
            <a:r>
              <a:rPr lang="pt-BR" dirty="0">
                <a:solidFill>
                  <a:schemeClr val="bg2">
                    <a:lumMod val="50000"/>
                  </a:schemeClr>
                </a:solidFill>
                <a:latin typeface="Panton Bold" panose="00000800000000000000" pitchFamily="2" charset="0"/>
              </a:rPr>
              <a:t>O ciúme é uma obra da carne e só o fruto do Espírito é capaz de superar as consequências ruins dessa emoção.</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8331201"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DIÁRIA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8642724" y="2569058"/>
            <a:ext cx="1480992" cy="3170099"/>
          </a:xfrm>
          <a:prstGeom prst="rect">
            <a:avLst/>
          </a:prstGeom>
          <a:noFill/>
        </p:spPr>
        <p:txBody>
          <a:bodyPr wrap="square" rtlCol="0">
            <a:spAutoFit/>
          </a:bodyPr>
          <a:lstStyle/>
          <a:p>
            <a:r>
              <a:rPr lang="pt-BR" sz="1000" dirty="0">
                <a:latin typeface="Panton Black" panose="00000A00000000000000" pitchFamily="2" charset="0"/>
              </a:rPr>
              <a:t>Segunda – </a:t>
            </a:r>
            <a:r>
              <a:rPr lang="pt-BR" sz="1000" dirty="0" err="1">
                <a:latin typeface="Panton Black" panose="00000A00000000000000" pitchFamily="2" charset="0"/>
              </a:rPr>
              <a:t>Pv</a:t>
            </a:r>
            <a:r>
              <a:rPr lang="pt-BR" sz="1000" dirty="0">
                <a:latin typeface="Panton Black" panose="00000A00000000000000" pitchFamily="2" charset="0"/>
              </a:rPr>
              <a:t> 6.34 </a:t>
            </a:r>
          </a:p>
          <a:p>
            <a:r>
              <a:rPr lang="pt-BR" sz="1000" dirty="0">
                <a:latin typeface="Panton" panose="00000500000000000000" pitchFamily="2" charset="0"/>
              </a:rPr>
              <a:t>O ciúme desperta a fúria das pessoas</a:t>
            </a:r>
          </a:p>
          <a:p>
            <a:r>
              <a:rPr lang="pt-BR" sz="1000" dirty="0">
                <a:latin typeface="Panton Black" panose="00000A00000000000000" pitchFamily="2" charset="0"/>
              </a:rPr>
              <a:t>Terça – 1 Co 3.3 </a:t>
            </a:r>
          </a:p>
          <a:p>
            <a:r>
              <a:rPr lang="pt-BR" sz="1000" dirty="0">
                <a:latin typeface="Panton" panose="00000500000000000000" pitchFamily="2" charset="0"/>
              </a:rPr>
              <a:t>Onde há ciúme há carnalidade</a:t>
            </a:r>
          </a:p>
          <a:p>
            <a:r>
              <a:rPr lang="pt-BR" sz="1000" dirty="0">
                <a:latin typeface="Panton Black" panose="00000A00000000000000" pitchFamily="2" charset="0"/>
              </a:rPr>
              <a:t>Quarta – Mc 15.10 </a:t>
            </a:r>
          </a:p>
          <a:p>
            <a:r>
              <a:rPr lang="pt-BR" sz="1000" dirty="0">
                <a:latin typeface="Panton" panose="00000500000000000000" pitchFamily="2" charset="0"/>
              </a:rPr>
              <a:t>Pessoas perseguiram Jesus por causa do ciúme</a:t>
            </a:r>
          </a:p>
          <a:p>
            <a:r>
              <a:rPr lang="pt-BR" sz="1000" dirty="0">
                <a:latin typeface="Panton Black" panose="00000A00000000000000" pitchFamily="2" charset="0"/>
              </a:rPr>
              <a:t>Quinta – </a:t>
            </a:r>
            <a:r>
              <a:rPr lang="pt-BR" sz="1000" dirty="0" err="1">
                <a:latin typeface="Panton Black" panose="00000A00000000000000" pitchFamily="2" charset="0"/>
              </a:rPr>
              <a:t>Gl</a:t>
            </a:r>
            <a:r>
              <a:rPr lang="pt-BR" sz="1000" dirty="0">
                <a:latin typeface="Panton Black" panose="00000A00000000000000" pitchFamily="2" charset="0"/>
              </a:rPr>
              <a:t> 5.25 </a:t>
            </a:r>
          </a:p>
          <a:p>
            <a:r>
              <a:rPr lang="pt-BR" sz="1000" dirty="0">
                <a:latin typeface="Panton" panose="00000500000000000000" pitchFamily="2" charset="0"/>
              </a:rPr>
              <a:t>Rejeitando o ciúme de maneira convicta</a:t>
            </a:r>
          </a:p>
          <a:p>
            <a:r>
              <a:rPr lang="pt-BR" sz="1000" dirty="0">
                <a:latin typeface="Panton Black" panose="00000A00000000000000" pitchFamily="2" charset="0"/>
              </a:rPr>
              <a:t>Sexta – </a:t>
            </a:r>
            <a:r>
              <a:rPr lang="pt-BR" sz="1000" dirty="0" err="1">
                <a:latin typeface="Panton Black" panose="00000A00000000000000" pitchFamily="2" charset="0"/>
              </a:rPr>
              <a:t>Fp</a:t>
            </a:r>
            <a:r>
              <a:rPr lang="pt-BR" sz="1000" dirty="0">
                <a:latin typeface="Panton Black" panose="00000A00000000000000" pitchFamily="2" charset="0"/>
              </a:rPr>
              <a:t> 4.8; </a:t>
            </a:r>
            <a:r>
              <a:rPr lang="pt-BR" sz="1000" dirty="0" err="1">
                <a:latin typeface="Panton Black" panose="00000A00000000000000" pitchFamily="2" charset="0"/>
              </a:rPr>
              <a:t>Pv</a:t>
            </a:r>
            <a:r>
              <a:rPr lang="pt-BR" sz="1000" dirty="0">
                <a:latin typeface="Panton Black" panose="00000A00000000000000" pitchFamily="2" charset="0"/>
              </a:rPr>
              <a:t> 4.23 </a:t>
            </a:r>
          </a:p>
          <a:p>
            <a:r>
              <a:rPr lang="pt-BR" sz="1000" dirty="0">
                <a:latin typeface="Panton" panose="00000500000000000000" pitchFamily="2" charset="0"/>
              </a:rPr>
              <a:t>Protegendo a mente e o coração do ciúme</a:t>
            </a:r>
          </a:p>
          <a:p>
            <a:r>
              <a:rPr lang="pt-BR" sz="1000" dirty="0">
                <a:latin typeface="Panton Black" panose="00000A00000000000000" pitchFamily="2" charset="0"/>
              </a:rPr>
              <a:t>Sábado – 1 Co 13.4 </a:t>
            </a:r>
          </a:p>
          <a:p>
            <a:r>
              <a:rPr lang="pt-BR" sz="1000" dirty="0">
                <a:latin typeface="Panton" panose="00000500000000000000" pitchFamily="2" charset="0"/>
              </a:rPr>
              <a:t>O antídoto do perfeito entendimento do amor</a:t>
            </a: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351"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239925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1909163"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417859" y="2459740"/>
            <a:ext cx="1650425" cy="2062103"/>
          </a:xfrm>
          <a:prstGeom prst="rect">
            <a:avLst/>
          </a:prstGeom>
          <a:noFill/>
        </p:spPr>
        <p:txBody>
          <a:bodyPr wrap="square" rtlCol="0">
            <a:spAutoFit/>
          </a:bodyPr>
          <a:lstStyle/>
          <a:p>
            <a:pPr algn="ctr"/>
            <a:r>
              <a:rPr lang="pt-BR" sz="1600" dirty="0">
                <a:solidFill>
                  <a:schemeClr val="bg2">
                    <a:lumMod val="50000"/>
                  </a:schemeClr>
                </a:solidFill>
                <a:latin typeface="Panton Bold" panose="00000800000000000000" pitchFamily="2" charset="0"/>
              </a:rPr>
              <a:t>“Porque, onde há inveja e espírito faccioso, aí há perturbação e toda obra perversa”. (</a:t>
            </a:r>
            <a:r>
              <a:rPr lang="pt-BR" sz="1600" dirty="0" err="1">
                <a:solidFill>
                  <a:schemeClr val="bg2">
                    <a:lumMod val="50000"/>
                  </a:schemeClr>
                </a:solidFill>
                <a:latin typeface="Panton Bold" panose="00000800000000000000" pitchFamily="2" charset="0"/>
              </a:rPr>
              <a:t>Tg</a:t>
            </a:r>
            <a:r>
              <a:rPr lang="pt-BR" sz="1600" dirty="0">
                <a:solidFill>
                  <a:schemeClr val="bg2">
                    <a:lumMod val="50000"/>
                  </a:schemeClr>
                </a:solidFill>
                <a:latin typeface="Panton Bold" panose="00000800000000000000" pitchFamily="2" charset="0"/>
              </a:rPr>
              <a:t> 3.16)</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1909163" cy="1447942"/>
          </a:xfrm>
        </p:spPr>
        <p:txBody>
          <a:bodyPr>
            <a:normAutofit/>
          </a:bodyPr>
          <a:lstStyle/>
          <a:p>
            <a:r>
              <a:rPr lang="pt-BR" sz="2400" dirty="0">
                <a:solidFill>
                  <a:schemeClr val="tx2">
                    <a:lumMod val="40000"/>
                    <a:lumOff val="60000"/>
                  </a:schemeClr>
                </a:solidFill>
                <a:latin typeface="Panton ExtraBold" panose="00000900000000000000" pitchFamily="50" charset="0"/>
              </a:rPr>
              <a:t>TEXTO ÁUREO</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380217" y="457200"/>
            <a:ext cx="6071425"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380218" y="740953"/>
            <a:ext cx="6234546"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dirty="0">
                <a:solidFill>
                  <a:schemeClr val="accent1"/>
                </a:solidFill>
                <a:latin typeface="Panton ExtraBold" panose="00000900000000000000" pitchFamily="50" charset="0"/>
              </a:rPr>
              <a:t>VERDADE PRÁTICA</a:t>
            </a:r>
          </a:p>
        </p:txBody>
      </p:sp>
      <p:sp>
        <p:nvSpPr>
          <p:cNvPr id="6" name="CaixaDeTexto 5">
            <a:extLst>
              <a:ext uri="{FF2B5EF4-FFF2-40B4-BE49-F238E27FC236}">
                <a16:creationId xmlns:a16="http://schemas.microsoft.com/office/drawing/2014/main" id="{8D0EC274-1820-31E0-0282-D178024D0BFB}"/>
              </a:ext>
            </a:extLst>
          </p:cNvPr>
          <p:cNvSpPr txBox="1"/>
          <p:nvPr/>
        </p:nvSpPr>
        <p:spPr>
          <a:xfrm>
            <a:off x="2532209" y="2569058"/>
            <a:ext cx="5813506" cy="1815882"/>
          </a:xfrm>
          <a:prstGeom prst="rect">
            <a:avLst/>
          </a:prstGeom>
          <a:noFill/>
        </p:spPr>
        <p:txBody>
          <a:bodyPr wrap="square" rtlCol="0">
            <a:spAutoFit/>
          </a:bodyPr>
          <a:lstStyle/>
          <a:p>
            <a:pPr algn="ctr"/>
            <a:r>
              <a:rPr lang="pt-BR" sz="2800" dirty="0">
                <a:latin typeface="Panton Bold" panose="00000800000000000000" pitchFamily="2" charset="0"/>
              </a:rPr>
              <a:t>O ciúme é uma obra da carne e só o fruto do Espírito é capaz de superar as consequências ruins dessa emoção.</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8331201"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DIÁRIA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8642724" y="2569058"/>
            <a:ext cx="1480992" cy="3170099"/>
          </a:xfrm>
          <a:prstGeom prst="rect">
            <a:avLst/>
          </a:prstGeom>
          <a:noFill/>
        </p:spPr>
        <p:txBody>
          <a:bodyPr wrap="square" rtlCol="0">
            <a:spAutoFit/>
          </a:bodyPr>
          <a:lstStyle/>
          <a:p>
            <a:r>
              <a:rPr lang="pt-BR" sz="1000" dirty="0">
                <a:latin typeface="Panton Black" panose="00000A00000000000000" pitchFamily="2" charset="0"/>
              </a:rPr>
              <a:t>Segunda – </a:t>
            </a:r>
            <a:r>
              <a:rPr lang="pt-BR" sz="1000" dirty="0" err="1">
                <a:latin typeface="Panton Black" panose="00000A00000000000000" pitchFamily="2" charset="0"/>
              </a:rPr>
              <a:t>Pv</a:t>
            </a:r>
            <a:r>
              <a:rPr lang="pt-BR" sz="1000" dirty="0">
                <a:latin typeface="Panton Black" panose="00000A00000000000000" pitchFamily="2" charset="0"/>
              </a:rPr>
              <a:t> 6.34 </a:t>
            </a:r>
          </a:p>
          <a:p>
            <a:r>
              <a:rPr lang="pt-BR" sz="1000" dirty="0">
                <a:latin typeface="Panton" panose="00000500000000000000" pitchFamily="2" charset="0"/>
              </a:rPr>
              <a:t>O ciúme desperta a fúria das pessoas</a:t>
            </a:r>
          </a:p>
          <a:p>
            <a:r>
              <a:rPr lang="pt-BR" sz="1000" dirty="0">
                <a:latin typeface="Panton Black" panose="00000A00000000000000" pitchFamily="2" charset="0"/>
              </a:rPr>
              <a:t>Terça – 1 Co 3.3 </a:t>
            </a:r>
          </a:p>
          <a:p>
            <a:r>
              <a:rPr lang="pt-BR" sz="1000" dirty="0">
                <a:latin typeface="Panton" panose="00000500000000000000" pitchFamily="2" charset="0"/>
              </a:rPr>
              <a:t>Onde há ciúme há carnalidade</a:t>
            </a:r>
          </a:p>
          <a:p>
            <a:r>
              <a:rPr lang="pt-BR" sz="1000" dirty="0">
                <a:latin typeface="Panton Black" panose="00000A00000000000000" pitchFamily="2" charset="0"/>
              </a:rPr>
              <a:t>Quarta – Mc 15.10 </a:t>
            </a:r>
          </a:p>
          <a:p>
            <a:r>
              <a:rPr lang="pt-BR" sz="1000" dirty="0">
                <a:latin typeface="Panton" panose="00000500000000000000" pitchFamily="2" charset="0"/>
              </a:rPr>
              <a:t>Pessoas perseguiram Jesus por causa do ciúme</a:t>
            </a:r>
          </a:p>
          <a:p>
            <a:r>
              <a:rPr lang="pt-BR" sz="1000" dirty="0">
                <a:latin typeface="Panton Black" panose="00000A00000000000000" pitchFamily="2" charset="0"/>
              </a:rPr>
              <a:t>Quinta – </a:t>
            </a:r>
            <a:r>
              <a:rPr lang="pt-BR" sz="1000" dirty="0" err="1">
                <a:latin typeface="Panton Black" panose="00000A00000000000000" pitchFamily="2" charset="0"/>
              </a:rPr>
              <a:t>Gl</a:t>
            </a:r>
            <a:r>
              <a:rPr lang="pt-BR" sz="1000" dirty="0">
                <a:latin typeface="Panton Black" panose="00000A00000000000000" pitchFamily="2" charset="0"/>
              </a:rPr>
              <a:t> 5.25 </a:t>
            </a:r>
          </a:p>
          <a:p>
            <a:r>
              <a:rPr lang="pt-BR" sz="1000" dirty="0">
                <a:latin typeface="Panton" panose="00000500000000000000" pitchFamily="2" charset="0"/>
              </a:rPr>
              <a:t>Rejeitando o ciúme de maneira convicta</a:t>
            </a:r>
          </a:p>
          <a:p>
            <a:r>
              <a:rPr lang="pt-BR" sz="1000" dirty="0">
                <a:latin typeface="Panton Black" panose="00000A00000000000000" pitchFamily="2" charset="0"/>
              </a:rPr>
              <a:t>Sexta – </a:t>
            </a:r>
            <a:r>
              <a:rPr lang="pt-BR" sz="1000" dirty="0" err="1">
                <a:latin typeface="Panton Black" panose="00000A00000000000000" pitchFamily="2" charset="0"/>
              </a:rPr>
              <a:t>Fp</a:t>
            </a:r>
            <a:r>
              <a:rPr lang="pt-BR" sz="1000" dirty="0">
                <a:latin typeface="Panton Black" panose="00000A00000000000000" pitchFamily="2" charset="0"/>
              </a:rPr>
              <a:t> 4.8; </a:t>
            </a:r>
            <a:r>
              <a:rPr lang="pt-BR" sz="1000" dirty="0" err="1">
                <a:latin typeface="Panton Black" panose="00000A00000000000000" pitchFamily="2" charset="0"/>
              </a:rPr>
              <a:t>Pv</a:t>
            </a:r>
            <a:r>
              <a:rPr lang="pt-BR" sz="1000" dirty="0">
                <a:latin typeface="Panton Black" panose="00000A00000000000000" pitchFamily="2" charset="0"/>
              </a:rPr>
              <a:t> 4.23 </a:t>
            </a:r>
          </a:p>
          <a:p>
            <a:r>
              <a:rPr lang="pt-BR" sz="1000" dirty="0">
                <a:latin typeface="Panton" panose="00000500000000000000" pitchFamily="2" charset="0"/>
              </a:rPr>
              <a:t>Protegendo a mente e o coração do ciúme</a:t>
            </a:r>
          </a:p>
          <a:p>
            <a:r>
              <a:rPr lang="pt-BR" sz="1000" dirty="0">
                <a:latin typeface="Panton Black" panose="00000A00000000000000" pitchFamily="2" charset="0"/>
              </a:rPr>
              <a:t>Sábado – 1 Co 13.4 </a:t>
            </a:r>
          </a:p>
          <a:p>
            <a:r>
              <a:rPr lang="pt-BR" sz="1000" dirty="0">
                <a:latin typeface="Panton" panose="00000500000000000000" pitchFamily="2" charset="0"/>
              </a:rPr>
              <a:t>O antídoto do perfeito entendimento do amor</a:t>
            </a:r>
          </a:p>
        </p:txBody>
      </p:sp>
      <p:pic>
        <p:nvPicPr>
          <p:cNvPr id="12" name="Picture 4">
            <a:extLst>
              <a:ext uri="{FF2B5EF4-FFF2-40B4-BE49-F238E27FC236}">
                <a16:creationId xmlns:a16="http://schemas.microsoft.com/office/drawing/2014/main" id="{56391723-6F1A-6A39-F8E5-14C7672E3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1795" y="1835574"/>
            <a:ext cx="5251392" cy="850110"/>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26B58D80-5EC4-20D4-DEFC-42350D8CFAB4}"/>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15" name="Retângulo 14">
            <a:extLst>
              <a:ext uri="{FF2B5EF4-FFF2-40B4-BE49-F238E27FC236}">
                <a16:creationId xmlns:a16="http://schemas.microsoft.com/office/drawing/2014/main" id="{71116C10-A562-B8F4-E545-BDB7FEFA8696}"/>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7" name="Imagem 16" descr="Homem de terno e óculos&#10;&#10;Descrição gerada automaticamente">
            <a:extLst>
              <a:ext uri="{FF2B5EF4-FFF2-40B4-BE49-F238E27FC236}">
                <a16:creationId xmlns:a16="http://schemas.microsoft.com/office/drawing/2014/main" id="{5D554E7A-CD7A-BB68-4C96-4843BDEFBA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18" name="Imagem 17" descr="Uma imagem contendo relógio, placar&#10;&#10;Descrição gerada automaticamente">
            <a:extLst>
              <a:ext uri="{FF2B5EF4-FFF2-40B4-BE49-F238E27FC236}">
                <a16:creationId xmlns:a16="http://schemas.microsoft.com/office/drawing/2014/main" id="{FF6371AA-2EED-F9E7-FF7B-A612E619BE74}"/>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9" name="Imagem 18" descr="Uma imagem contendo desenho, placa&#10;&#10;Descrição gerada automaticamente">
            <a:extLst>
              <a:ext uri="{FF2B5EF4-FFF2-40B4-BE49-F238E27FC236}">
                <a16:creationId xmlns:a16="http://schemas.microsoft.com/office/drawing/2014/main" id="{DCEE18EA-BF11-F880-FF5A-76A31C55587A}"/>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1587091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1909163" cy="6103257"/>
          </a:xfrm>
          <a:prstGeom prst="roundRect">
            <a:avLst>
              <a:gd name="adj" fmla="val 8462"/>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391736" y="2459740"/>
            <a:ext cx="1676548" cy="2062103"/>
          </a:xfrm>
          <a:prstGeom prst="rect">
            <a:avLst/>
          </a:prstGeom>
          <a:noFill/>
        </p:spPr>
        <p:txBody>
          <a:bodyPr wrap="square" rtlCol="0">
            <a:spAutoFit/>
          </a:bodyPr>
          <a:lstStyle/>
          <a:p>
            <a:pPr algn="ctr"/>
            <a:r>
              <a:rPr lang="pt-BR" sz="1600" dirty="0">
                <a:solidFill>
                  <a:schemeClr val="bg2">
                    <a:lumMod val="50000"/>
                  </a:schemeClr>
                </a:solidFill>
                <a:latin typeface="Panton Bold" panose="00000800000000000000" pitchFamily="2" charset="0"/>
              </a:rPr>
              <a:t>“Porque, onde há inveja e espírito faccioso, aí há perturbação e toda obra perversa”. (</a:t>
            </a:r>
            <a:r>
              <a:rPr lang="pt-BR" sz="1600" dirty="0" err="1">
                <a:solidFill>
                  <a:schemeClr val="bg2">
                    <a:lumMod val="50000"/>
                  </a:schemeClr>
                </a:solidFill>
                <a:latin typeface="Panton Bold" panose="00000800000000000000" pitchFamily="2" charset="0"/>
              </a:rPr>
              <a:t>Tg</a:t>
            </a:r>
            <a:r>
              <a:rPr lang="pt-BR" sz="1600" dirty="0">
                <a:solidFill>
                  <a:schemeClr val="bg2">
                    <a:lumMod val="50000"/>
                  </a:schemeClr>
                </a:solidFill>
                <a:latin typeface="Panton Bold" panose="00000800000000000000" pitchFamily="2" charset="0"/>
              </a:rPr>
              <a:t> 3.16)</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4136582" y="457200"/>
            <a:ext cx="6093061"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4202744" y="740953"/>
            <a:ext cx="6026900"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dirty="0">
                <a:solidFill>
                  <a:schemeClr val="accent1"/>
                </a:solidFill>
                <a:latin typeface="Panton ExtraBold" panose="00000900000000000000" pitchFamily="50" charset="0"/>
              </a:rPr>
              <a:t>LEITURA DIÁRIA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4202744" y="2569058"/>
            <a:ext cx="5920972" cy="3416320"/>
          </a:xfrm>
          <a:prstGeom prst="rect">
            <a:avLst/>
          </a:prstGeom>
          <a:noFill/>
        </p:spPr>
        <p:txBody>
          <a:bodyPr wrap="square" rtlCol="0">
            <a:spAutoFit/>
          </a:bodyPr>
          <a:lstStyle/>
          <a:p>
            <a:r>
              <a:rPr lang="pt-BR" sz="1800" dirty="0">
                <a:latin typeface="Panton Black" panose="00000A00000000000000" pitchFamily="2" charset="0"/>
              </a:rPr>
              <a:t>Segunda – </a:t>
            </a:r>
            <a:r>
              <a:rPr lang="pt-BR" sz="1800" dirty="0" err="1">
                <a:latin typeface="Panton Black" panose="00000A00000000000000" pitchFamily="2" charset="0"/>
              </a:rPr>
              <a:t>Pv</a:t>
            </a:r>
            <a:r>
              <a:rPr lang="pt-BR" sz="1800" dirty="0">
                <a:latin typeface="Panton Black" panose="00000A00000000000000" pitchFamily="2" charset="0"/>
              </a:rPr>
              <a:t> 6.34 </a:t>
            </a:r>
          </a:p>
          <a:p>
            <a:r>
              <a:rPr lang="pt-BR" sz="1800" dirty="0">
                <a:latin typeface="Panton" panose="00000500000000000000" pitchFamily="2" charset="0"/>
              </a:rPr>
              <a:t>O ciúme desperta a fúria das pessoas</a:t>
            </a:r>
          </a:p>
          <a:p>
            <a:r>
              <a:rPr lang="pt-BR" sz="1800" dirty="0">
                <a:latin typeface="Panton Black" panose="00000A00000000000000" pitchFamily="2" charset="0"/>
              </a:rPr>
              <a:t>Terça – 1 Co 3.3 </a:t>
            </a:r>
          </a:p>
          <a:p>
            <a:r>
              <a:rPr lang="pt-BR" sz="1800" dirty="0">
                <a:latin typeface="Panton" panose="00000500000000000000" pitchFamily="2" charset="0"/>
              </a:rPr>
              <a:t>Onde há ciúme há carnalidade</a:t>
            </a:r>
          </a:p>
          <a:p>
            <a:r>
              <a:rPr lang="pt-BR" sz="1800" dirty="0">
                <a:latin typeface="Panton Black" panose="00000A00000000000000" pitchFamily="2" charset="0"/>
              </a:rPr>
              <a:t>Quarta – Mc 15.10 </a:t>
            </a:r>
          </a:p>
          <a:p>
            <a:r>
              <a:rPr lang="pt-BR" sz="1800" dirty="0">
                <a:latin typeface="Panton" panose="00000500000000000000" pitchFamily="2" charset="0"/>
              </a:rPr>
              <a:t>Pessoas perseguiram Jesus por causa do ciúme</a:t>
            </a:r>
          </a:p>
          <a:p>
            <a:r>
              <a:rPr lang="pt-BR" sz="1800" dirty="0">
                <a:latin typeface="Panton Black" panose="00000A00000000000000" pitchFamily="2" charset="0"/>
              </a:rPr>
              <a:t>Quinta – </a:t>
            </a:r>
            <a:r>
              <a:rPr lang="pt-BR" sz="1800" dirty="0" err="1">
                <a:latin typeface="Panton Black" panose="00000A00000000000000" pitchFamily="2" charset="0"/>
              </a:rPr>
              <a:t>Gl</a:t>
            </a:r>
            <a:r>
              <a:rPr lang="pt-BR" sz="1800" dirty="0">
                <a:latin typeface="Panton Black" panose="00000A00000000000000" pitchFamily="2" charset="0"/>
              </a:rPr>
              <a:t> 5.25 </a:t>
            </a:r>
          </a:p>
          <a:p>
            <a:r>
              <a:rPr lang="pt-BR" sz="1800" dirty="0">
                <a:latin typeface="Panton" panose="00000500000000000000" pitchFamily="2" charset="0"/>
              </a:rPr>
              <a:t>Rejeitando o ciúme de maneira convicta</a:t>
            </a:r>
          </a:p>
          <a:p>
            <a:r>
              <a:rPr lang="pt-BR" sz="1800" dirty="0">
                <a:latin typeface="Panton Black" panose="00000A00000000000000" pitchFamily="2" charset="0"/>
              </a:rPr>
              <a:t>Sexta – </a:t>
            </a:r>
            <a:r>
              <a:rPr lang="pt-BR" sz="1800" dirty="0" err="1">
                <a:latin typeface="Panton Black" panose="00000A00000000000000" pitchFamily="2" charset="0"/>
              </a:rPr>
              <a:t>Fp</a:t>
            </a:r>
            <a:r>
              <a:rPr lang="pt-BR" sz="1800" dirty="0">
                <a:latin typeface="Panton Black" panose="00000A00000000000000" pitchFamily="2" charset="0"/>
              </a:rPr>
              <a:t> 4.8; </a:t>
            </a:r>
            <a:r>
              <a:rPr lang="pt-BR" sz="1800" dirty="0" err="1">
                <a:latin typeface="Panton Black" panose="00000A00000000000000" pitchFamily="2" charset="0"/>
              </a:rPr>
              <a:t>Pv</a:t>
            </a:r>
            <a:r>
              <a:rPr lang="pt-BR" sz="1800" dirty="0">
                <a:latin typeface="Panton Black" panose="00000A00000000000000" pitchFamily="2" charset="0"/>
              </a:rPr>
              <a:t> 4.23 </a:t>
            </a:r>
          </a:p>
          <a:p>
            <a:r>
              <a:rPr lang="pt-BR" sz="1800" dirty="0">
                <a:latin typeface="Panton" panose="00000500000000000000" pitchFamily="2" charset="0"/>
              </a:rPr>
              <a:t>Protegendo a mente e o coração do ciúme</a:t>
            </a:r>
          </a:p>
          <a:p>
            <a:r>
              <a:rPr lang="pt-BR" sz="1800" dirty="0">
                <a:latin typeface="Panton Black" panose="00000A00000000000000" pitchFamily="2" charset="0"/>
              </a:rPr>
              <a:t>Sábado – 1 Co 13.4 </a:t>
            </a:r>
          </a:p>
          <a:p>
            <a:r>
              <a:rPr lang="pt-BR" sz="1800" dirty="0">
                <a:latin typeface="Panton" panose="00000500000000000000" pitchFamily="2" charset="0"/>
              </a:rPr>
              <a:t>O antídoto do perfeito entendimento do amor</a:t>
            </a:r>
          </a:p>
        </p:txBody>
      </p:sp>
      <p:sp>
        <p:nvSpPr>
          <p:cNvPr id="12" name="Retângulo: Cantos Arredondados 11">
            <a:extLst>
              <a:ext uri="{FF2B5EF4-FFF2-40B4-BE49-F238E27FC236}">
                <a16:creationId xmlns:a16="http://schemas.microsoft.com/office/drawing/2014/main" id="{32276D9F-3954-2639-2161-C2512719D8AE}"/>
              </a:ext>
            </a:extLst>
          </p:cNvPr>
          <p:cNvSpPr/>
          <p:nvPr/>
        </p:nvSpPr>
        <p:spPr>
          <a:xfrm>
            <a:off x="235409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5">
            <a:extLst>
              <a:ext uri="{FF2B5EF4-FFF2-40B4-BE49-F238E27FC236}">
                <a16:creationId xmlns:a16="http://schemas.microsoft.com/office/drawing/2014/main" id="{2950A969-E9E8-C987-2232-16D99A2F9E64}"/>
              </a:ext>
            </a:extLst>
          </p:cNvPr>
          <p:cNvSpPr txBox="1">
            <a:spLocks/>
          </p:cNvSpPr>
          <p:nvPr/>
        </p:nvSpPr>
        <p:spPr>
          <a:xfrm>
            <a:off x="2104732"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VERDADE PRÁTICA</a:t>
            </a:r>
          </a:p>
        </p:txBody>
      </p:sp>
      <p:sp>
        <p:nvSpPr>
          <p:cNvPr id="15" name="CaixaDeTexto 14">
            <a:extLst>
              <a:ext uri="{FF2B5EF4-FFF2-40B4-BE49-F238E27FC236}">
                <a16:creationId xmlns:a16="http://schemas.microsoft.com/office/drawing/2014/main" id="{656F61CB-3CF3-29B4-D336-094992C51700}"/>
              </a:ext>
            </a:extLst>
          </p:cNvPr>
          <p:cNvSpPr txBox="1"/>
          <p:nvPr/>
        </p:nvSpPr>
        <p:spPr>
          <a:xfrm>
            <a:off x="2416255" y="2569058"/>
            <a:ext cx="1480992" cy="3139321"/>
          </a:xfrm>
          <a:prstGeom prst="rect">
            <a:avLst/>
          </a:prstGeom>
          <a:noFill/>
        </p:spPr>
        <p:txBody>
          <a:bodyPr wrap="square" rtlCol="0">
            <a:spAutoFit/>
          </a:bodyPr>
          <a:lstStyle/>
          <a:p>
            <a:pPr algn="ctr"/>
            <a:r>
              <a:rPr lang="pt-BR" dirty="0">
                <a:solidFill>
                  <a:schemeClr val="bg2">
                    <a:lumMod val="50000"/>
                  </a:schemeClr>
                </a:solidFill>
                <a:latin typeface="Panton Bold" panose="00000800000000000000" pitchFamily="2" charset="0"/>
              </a:rPr>
              <a:t>O ciúme é uma obra da carne e só o fruto do Espírito é capaz de superar as consequências ruins dessa emoção.</a:t>
            </a:r>
          </a:p>
        </p:txBody>
      </p:sp>
      <p:pic>
        <p:nvPicPr>
          <p:cNvPr id="2052" name="Picture 4">
            <a:extLst>
              <a:ext uri="{FF2B5EF4-FFF2-40B4-BE49-F238E27FC236}">
                <a16:creationId xmlns:a16="http://schemas.microsoft.com/office/drawing/2014/main" id="{F7BCB1C0-9541-155C-33AA-144BF2F27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6514" y="1777004"/>
            <a:ext cx="5251392" cy="85011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5">
            <a:extLst>
              <a:ext uri="{FF2B5EF4-FFF2-40B4-BE49-F238E27FC236}">
                <a16:creationId xmlns:a16="http://schemas.microsoft.com/office/drawing/2014/main" id="{5054B53F-E311-A32F-9F47-8B7FC9071E44}"/>
              </a:ext>
            </a:extLst>
          </p:cNvPr>
          <p:cNvSpPr txBox="1">
            <a:spLocks/>
          </p:cNvSpPr>
          <p:nvPr/>
        </p:nvSpPr>
        <p:spPr>
          <a:xfrm>
            <a:off x="311523" y="663917"/>
            <a:ext cx="1909163" cy="144794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a:solidFill>
                  <a:schemeClr val="tx2">
                    <a:lumMod val="40000"/>
                    <a:lumOff val="60000"/>
                  </a:schemeClr>
                </a:solidFill>
                <a:latin typeface="Panton ExtraBold" panose="00000900000000000000" pitchFamily="50" charset="0"/>
              </a:rPr>
              <a:t>TEXTO ÁUREO</a:t>
            </a:r>
            <a:endParaRPr lang="pt-BR" sz="2400" dirty="0">
              <a:solidFill>
                <a:schemeClr val="tx2">
                  <a:lumMod val="40000"/>
                  <a:lumOff val="60000"/>
                </a:schemeClr>
              </a:solidFill>
              <a:latin typeface="Panton ExtraBold" panose="00000900000000000000" pitchFamily="50" charset="0"/>
            </a:endParaRPr>
          </a:p>
        </p:txBody>
      </p:sp>
      <p:sp>
        <p:nvSpPr>
          <p:cNvPr id="4" name="Retângulo 3">
            <a:extLst>
              <a:ext uri="{FF2B5EF4-FFF2-40B4-BE49-F238E27FC236}">
                <a16:creationId xmlns:a16="http://schemas.microsoft.com/office/drawing/2014/main" id="{4A527871-2067-215F-F654-AF5CDF1D338F}"/>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5" name="Retângulo 4">
            <a:extLst>
              <a:ext uri="{FF2B5EF4-FFF2-40B4-BE49-F238E27FC236}">
                <a16:creationId xmlns:a16="http://schemas.microsoft.com/office/drawing/2014/main" id="{4FAB37EB-C540-DF02-10E9-8DFBAA851BB5}"/>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6" name="Imagem 15" descr="Homem de terno e óculos&#10;&#10;Descrição gerada automaticamente">
            <a:extLst>
              <a:ext uri="{FF2B5EF4-FFF2-40B4-BE49-F238E27FC236}">
                <a16:creationId xmlns:a16="http://schemas.microsoft.com/office/drawing/2014/main" id="{A2CE34EA-43D9-678B-9FE3-2FEFF2CF4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17" name="Imagem 16" descr="Uma imagem contendo relógio, placar&#10;&#10;Descrição gerada automaticamente">
            <a:extLst>
              <a:ext uri="{FF2B5EF4-FFF2-40B4-BE49-F238E27FC236}">
                <a16:creationId xmlns:a16="http://schemas.microsoft.com/office/drawing/2014/main" id="{D696240A-6E7E-C47C-56EB-B0DDC7B156BF}"/>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8" name="Imagem 17" descr="Uma imagem contendo desenho, placa&#10;&#10;Descrição gerada automaticamente">
            <a:extLst>
              <a:ext uri="{FF2B5EF4-FFF2-40B4-BE49-F238E27FC236}">
                <a16:creationId xmlns:a16="http://schemas.microsoft.com/office/drawing/2014/main" id="{BE9FE778-9C2D-6142-BE6B-5B22CE4D8B70}"/>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1148114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23456" y="2459740"/>
            <a:ext cx="5694218" cy="4093428"/>
          </a:xfrm>
          <a:prstGeom prst="rect">
            <a:avLst/>
          </a:prstGeom>
          <a:noFill/>
        </p:spPr>
        <p:txBody>
          <a:bodyPr wrap="square" rtlCol="0">
            <a:spAutoFit/>
          </a:bodyPr>
          <a:lstStyle/>
          <a:p>
            <a:pPr algn="ctr"/>
            <a:r>
              <a:rPr lang="pt-BR" sz="2550" dirty="0" err="1">
                <a:latin typeface="Panton Bold" panose="00000800000000000000" pitchFamily="2" charset="0"/>
              </a:rPr>
              <a:t>Gn</a:t>
            </a:r>
            <a:r>
              <a:rPr lang="pt-BR" sz="2550" dirty="0">
                <a:latin typeface="Panton Bold" panose="00000800000000000000" pitchFamily="2" charset="0"/>
              </a:rPr>
              <a:t> 37:1 – E Jacó habitou na terra das peregrinações de seu pai, na terra de Canaã;</a:t>
            </a:r>
          </a:p>
          <a:p>
            <a:pPr algn="ctr"/>
            <a:r>
              <a:rPr lang="pt-BR" sz="2550" dirty="0" err="1">
                <a:solidFill>
                  <a:schemeClr val="accent5">
                    <a:lumMod val="75000"/>
                  </a:schemeClr>
                </a:solidFill>
                <a:latin typeface="Panton Bold" panose="00000800000000000000" pitchFamily="2" charset="0"/>
              </a:rPr>
              <a:t>Gn</a:t>
            </a:r>
            <a:r>
              <a:rPr lang="pt-BR" sz="2550" dirty="0">
                <a:solidFill>
                  <a:schemeClr val="accent5">
                    <a:lumMod val="75000"/>
                  </a:schemeClr>
                </a:solidFill>
                <a:latin typeface="Panton Bold" panose="00000800000000000000" pitchFamily="2" charset="0"/>
              </a:rPr>
              <a:t> 37:2 – Estas são as gerações de Jacó: Sendo José de dezessete anos, apascentava as ovelhas com seus irmãos; e estava este com os filhos de Bila e com os filhos de </a:t>
            </a:r>
            <a:r>
              <a:rPr lang="pt-BR" sz="2550" dirty="0" err="1">
                <a:solidFill>
                  <a:schemeClr val="accent5">
                    <a:lumMod val="75000"/>
                  </a:schemeClr>
                </a:solidFill>
                <a:latin typeface="Panton Bold" panose="00000800000000000000" pitchFamily="2" charset="0"/>
              </a:rPr>
              <a:t>Zilpa</a:t>
            </a:r>
            <a:r>
              <a:rPr lang="pt-BR" sz="2550" dirty="0">
                <a:solidFill>
                  <a:schemeClr val="accent5">
                    <a:lumMod val="75000"/>
                  </a:schemeClr>
                </a:solidFill>
                <a:latin typeface="Panton Bold" panose="00000800000000000000" pitchFamily="2" charset="0"/>
              </a:rPr>
              <a:t>, mulheres de seu pai; e José trazia uma má fama deles a seu pai,</a:t>
            </a: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6241677" cy="1447942"/>
          </a:xfrm>
        </p:spPr>
        <p:txBody>
          <a:bodyPr>
            <a:normAutofit/>
          </a:bodyPr>
          <a:lstStyle/>
          <a:p>
            <a:r>
              <a:rPr lang="pt-BR" sz="4000" dirty="0">
                <a:solidFill>
                  <a:schemeClr val="accent1"/>
                </a:solidFill>
                <a:latin typeface="Panton ExtraBold" panose="00000900000000000000" pitchFamily="50" charset="0"/>
              </a:rPr>
              <a:t>LEITURA BÍBLICA</a:t>
            </a:r>
            <a:br>
              <a:rPr lang="pt-BR" sz="4000" dirty="0">
                <a:solidFill>
                  <a:schemeClr val="accent1"/>
                </a:solidFill>
                <a:latin typeface="Panton ExtraBold" panose="00000900000000000000" pitchFamily="50" charset="0"/>
              </a:rPr>
            </a:br>
            <a:r>
              <a:rPr lang="pt-BR" sz="1600" dirty="0">
                <a:latin typeface="Panton ExtraBold" panose="00000900000000000000" pitchFamily="50" charset="0"/>
              </a:rPr>
              <a:t>Gênesis 37.1-4,11,18,23,24,28</a:t>
            </a:r>
            <a:endParaRPr lang="pt-BR" sz="4000" dirty="0">
              <a:latin typeface="Panton ExtraBold" panose="00000900000000000000" pitchFamily="50" charset="0"/>
            </a:endParaRP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6802562"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6553200"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BÍBLICA</a:t>
            </a:r>
          </a:p>
        </p:txBody>
      </p:sp>
      <p:sp>
        <p:nvSpPr>
          <p:cNvPr id="6" name="CaixaDeTexto 5">
            <a:extLst>
              <a:ext uri="{FF2B5EF4-FFF2-40B4-BE49-F238E27FC236}">
                <a16:creationId xmlns:a16="http://schemas.microsoft.com/office/drawing/2014/main" id="{8D0EC274-1820-31E0-0282-D178024D0BFB}"/>
              </a:ext>
            </a:extLst>
          </p:cNvPr>
          <p:cNvSpPr txBox="1"/>
          <p:nvPr/>
        </p:nvSpPr>
        <p:spPr>
          <a:xfrm>
            <a:off x="6864723" y="2569058"/>
            <a:ext cx="1480992" cy="2246769"/>
          </a:xfrm>
          <a:prstGeom prst="rect">
            <a:avLst/>
          </a:prstGeom>
          <a:noFill/>
        </p:spPr>
        <p:txBody>
          <a:bodyPr wrap="square" rtlCol="0">
            <a:spAutoFit/>
          </a:bodyPr>
          <a:lstStyle/>
          <a:p>
            <a:pPr algn="ctr"/>
            <a:r>
              <a:rPr lang="pt-BR" sz="1000" dirty="0" err="1">
                <a:solidFill>
                  <a:schemeClr val="tx1">
                    <a:lumMod val="50000"/>
                    <a:lumOff val="50000"/>
                  </a:schemeClr>
                </a:solidFill>
                <a:latin typeface="Panton Bold" panose="00000800000000000000" pitchFamily="2" charset="0"/>
              </a:rPr>
              <a:t>Gn</a:t>
            </a:r>
            <a:r>
              <a:rPr lang="pt-BR" sz="1000" dirty="0">
                <a:solidFill>
                  <a:schemeClr val="tx1">
                    <a:lumMod val="50000"/>
                    <a:lumOff val="50000"/>
                  </a:schemeClr>
                </a:solidFill>
                <a:latin typeface="Panton Bold" panose="00000800000000000000" pitchFamily="2" charset="0"/>
              </a:rPr>
              <a:t> 37:3 – E Israel amava a José mais do que todos os seus filhos, porque era filho da sua velhice; e fez-lhe uma túnica de várias cores.</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37:4 – Vendo, pois, seus irmãos que seu pai o amava mais do que a todos os seus irmãos, aborreceram-no e não podiam falar com ele pacificamente</a:t>
            </a:r>
            <a:r>
              <a:rPr lang="pt-BR" sz="1000" dirty="0">
                <a:solidFill>
                  <a:schemeClr val="accent1"/>
                </a:solidFill>
                <a:latin typeface="Panton Bold" panose="00000800000000000000" pitchFamily="2" charset="0"/>
              </a:rPr>
              <a:t>.</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8331201"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BÍBLICA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8642724" y="2569058"/>
            <a:ext cx="1480992" cy="3016210"/>
          </a:xfrm>
          <a:prstGeom prst="rect">
            <a:avLst/>
          </a:prstGeom>
          <a:noFill/>
        </p:spPr>
        <p:txBody>
          <a:bodyPr wrap="square" rtlCol="0">
            <a:spAutoFit/>
          </a:bodyPr>
          <a:lstStyle/>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25:23 – E o Senhor lhe disse: Duas nações há no teu ventre, e dois povos se dividirão das tuas entranhas: um povo será mais forte do que o outro povo, e o maior servirá ao menor.</a:t>
            </a:r>
          </a:p>
          <a:p>
            <a:pPr algn="ctr"/>
            <a:r>
              <a:rPr lang="pt-BR" sz="1000" dirty="0" err="1">
                <a:solidFill>
                  <a:schemeClr val="accent5">
                    <a:lumMod val="75000"/>
                  </a:schemeClr>
                </a:solidFill>
                <a:latin typeface="Panton Bold" panose="00000800000000000000" pitchFamily="2" charset="0"/>
              </a:rPr>
              <a:t>Gn</a:t>
            </a:r>
            <a:r>
              <a:rPr lang="pt-BR" sz="1000" dirty="0">
                <a:solidFill>
                  <a:schemeClr val="accent5">
                    <a:lumMod val="75000"/>
                  </a:schemeClr>
                </a:solidFill>
                <a:latin typeface="Panton Bold" panose="00000800000000000000" pitchFamily="2" charset="0"/>
              </a:rPr>
              <a:t> 25:24 – E, cumprindo-se os seus dias para dar à luz, eis gêmeos no seu ventre.</a:t>
            </a:r>
          </a:p>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25:25 – E saiu o primeiro, ruivo e todo como uma veste cabeluda; por isso, chamaram o seu nome Esaú. </a:t>
            </a: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351"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1768266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1909163"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554181" y="2459740"/>
            <a:ext cx="1444828" cy="2554545"/>
          </a:xfrm>
          <a:prstGeom prst="rect">
            <a:avLst/>
          </a:prstGeom>
          <a:noFill/>
        </p:spPr>
        <p:txBody>
          <a:bodyPr wrap="square" rtlCol="0">
            <a:spAutoFit/>
          </a:bodyPr>
          <a:lstStyle/>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37:1 – E Jacó habitou na terra das peregrinações de seu pai, na terra de Canaã;</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37:2 – Estas são as gerações de Jacó: Sendo José de dezessete anos, apascentava as ovelhas com seus irmãos; e estava este com os filhos de Bila e com os filhos de </a:t>
            </a:r>
            <a:r>
              <a:rPr lang="pt-BR" sz="1000" dirty="0" err="1">
                <a:solidFill>
                  <a:schemeClr val="accent1">
                    <a:lumMod val="60000"/>
                    <a:lumOff val="40000"/>
                  </a:schemeClr>
                </a:solidFill>
                <a:latin typeface="Panton Bold" panose="00000800000000000000" pitchFamily="2" charset="0"/>
              </a:rPr>
              <a:t>Zilpa</a:t>
            </a:r>
            <a:r>
              <a:rPr lang="pt-BR" sz="1000" dirty="0">
                <a:solidFill>
                  <a:schemeClr val="accent1">
                    <a:lumMod val="60000"/>
                    <a:lumOff val="40000"/>
                  </a:schemeClr>
                </a:solidFill>
                <a:latin typeface="Panton Bold" panose="00000800000000000000" pitchFamily="2" charset="0"/>
              </a:rPr>
              <a:t>, mulheres de seu pai; e José trazia uma má fama deles a seu pai,</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1909163" cy="1447942"/>
          </a:xfrm>
        </p:spPr>
        <p:txBody>
          <a:bodyPr>
            <a:normAutofit/>
          </a:bodyPr>
          <a:lstStyle/>
          <a:p>
            <a:r>
              <a:rPr lang="pt-BR" sz="2400" dirty="0">
                <a:solidFill>
                  <a:schemeClr val="tx2">
                    <a:lumMod val="40000"/>
                    <a:lumOff val="60000"/>
                  </a:schemeClr>
                </a:solidFill>
                <a:latin typeface="Panton ExtraBold" panose="00000900000000000000" pitchFamily="50" charset="0"/>
              </a:rPr>
              <a:t>LEITURA BÍBLICA</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380217" y="457200"/>
            <a:ext cx="6071425"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380218" y="740953"/>
            <a:ext cx="6234546"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dirty="0">
                <a:solidFill>
                  <a:schemeClr val="accent1"/>
                </a:solidFill>
                <a:latin typeface="Panton ExtraBold" panose="00000900000000000000" pitchFamily="50" charset="0"/>
              </a:rPr>
              <a:t>LEITURA BÍBLICA</a:t>
            </a:r>
          </a:p>
        </p:txBody>
      </p:sp>
      <p:sp>
        <p:nvSpPr>
          <p:cNvPr id="6" name="CaixaDeTexto 5">
            <a:extLst>
              <a:ext uri="{FF2B5EF4-FFF2-40B4-BE49-F238E27FC236}">
                <a16:creationId xmlns:a16="http://schemas.microsoft.com/office/drawing/2014/main" id="{8D0EC274-1820-31E0-0282-D178024D0BFB}"/>
              </a:ext>
            </a:extLst>
          </p:cNvPr>
          <p:cNvSpPr txBox="1"/>
          <p:nvPr/>
        </p:nvSpPr>
        <p:spPr>
          <a:xfrm>
            <a:off x="2532209" y="2569058"/>
            <a:ext cx="5813506" cy="3693319"/>
          </a:xfrm>
          <a:prstGeom prst="rect">
            <a:avLst/>
          </a:prstGeom>
          <a:noFill/>
        </p:spPr>
        <p:txBody>
          <a:bodyPr wrap="square" rtlCol="0">
            <a:spAutoFit/>
          </a:bodyPr>
          <a:lstStyle/>
          <a:p>
            <a:pPr algn="ctr"/>
            <a:r>
              <a:rPr lang="pt-BR" sz="2600" dirty="0" err="1">
                <a:latin typeface="Panton Bold" panose="00000800000000000000" pitchFamily="2" charset="0"/>
              </a:rPr>
              <a:t>Gn</a:t>
            </a:r>
            <a:r>
              <a:rPr lang="pt-BR" sz="2600" dirty="0">
                <a:latin typeface="Panton Bold" panose="00000800000000000000" pitchFamily="2" charset="0"/>
              </a:rPr>
              <a:t> 37:3 – E Israel amava a José mais do que todos os seus filhos, porque era filho da sua velhice; e fez-lhe uma túnica de várias cores.</a:t>
            </a:r>
          </a:p>
          <a:p>
            <a:pPr algn="ctr"/>
            <a:r>
              <a:rPr lang="pt-BR" sz="2600" dirty="0" err="1">
                <a:solidFill>
                  <a:schemeClr val="accent1"/>
                </a:solidFill>
                <a:latin typeface="Panton Bold" panose="00000800000000000000" pitchFamily="2" charset="0"/>
              </a:rPr>
              <a:t>Gn</a:t>
            </a:r>
            <a:r>
              <a:rPr lang="pt-BR" sz="2600" dirty="0">
                <a:solidFill>
                  <a:schemeClr val="accent1"/>
                </a:solidFill>
                <a:latin typeface="Panton Bold" panose="00000800000000000000" pitchFamily="2" charset="0"/>
              </a:rPr>
              <a:t> 37:4 – Vendo, pois, seus irmãos que seu pai o amava mais do que a todos os seus irmãos, aborreceram-no e não podiam falar com ele pacificamente.</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8331201"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BÍBLICA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8642724" y="2569058"/>
            <a:ext cx="1480992" cy="2862322"/>
          </a:xfrm>
          <a:prstGeom prst="rect">
            <a:avLst/>
          </a:prstGeom>
          <a:noFill/>
        </p:spPr>
        <p:txBody>
          <a:bodyPr wrap="square" rtlCol="0">
            <a:spAutoFit/>
          </a:bodyPr>
          <a:lstStyle/>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37:11 – Seus irmãos, pois, o invejavam; seu pai, porém, guardava este negócio no seu coração.</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37:18 – E viram-no de longe e, antes que chegasse a eles, conspiraram contra ele, para o matarem.</a:t>
            </a:r>
          </a:p>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37:23 – E aconteceu que, chegando José a seus irmãos, tiram a José a sua túnica, a túnica de várias cores que trazia.. </a:t>
            </a:r>
          </a:p>
        </p:txBody>
      </p:sp>
      <p:pic>
        <p:nvPicPr>
          <p:cNvPr id="12" name="Picture 4">
            <a:extLst>
              <a:ext uri="{FF2B5EF4-FFF2-40B4-BE49-F238E27FC236}">
                <a16:creationId xmlns:a16="http://schemas.microsoft.com/office/drawing/2014/main" id="{56391723-6F1A-6A39-F8E5-14C7672E3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1795" y="1835574"/>
            <a:ext cx="5251392" cy="850110"/>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1E4FE415-B707-86D5-EEE6-F64BD87BC429}"/>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15" name="Retângulo 14">
            <a:extLst>
              <a:ext uri="{FF2B5EF4-FFF2-40B4-BE49-F238E27FC236}">
                <a16:creationId xmlns:a16="http://schemas.microsoft.com/office/drawing/2014/main" id="{725EE390-FE1E-EF79-390A-31A7A1C4CD0B}"/>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7" name="Imagem 16" descr="Homem de terno e óculos&#10;&#10;Descrição gerada automaticamente">
            <a:extLst>
              <a:ext uri="{FF2B5EF4-FFF2-40B4-BE49-F238E27FC236}">
                <a16:creationId xmlns:a16="http://schemas.microsoft.com/office/drawing/2014/main" id="{9DED5532-DFEF-2EFB-787A-87FAE32A4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18" name="Imagem 17" descr="Uma imagem contendo relógio, placar&#10;&#10;Descrição gerada automaticamente">
            <a:extLst>
              <a:ext uri="{FF2B5EF4-FFF2-40B4-BE49-F238E27FC236}">
                <a16:creationId xmlns:a16="http://schemas.microsoft.com/office/drawing/2014/main" id="{832F9F22-227D-5377-5C1B-0E44FF063E47}"/>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9" name="Imagem 18" descr="Uma imagem contendo desenho, placa&#10;&#10;Descrição gerada automaticamente">
            <a:extLst>
              <a:ext uri="{FF2B5EF4-FFF2-40B4-BE49-F238E27FC236}">
                <a16:creationId xmlns:a16="http://schemas.microsoft.com/office/drawing/2014/main" id="{57DFC635-ABF9-FADF-D9B4-7AE308662E91}"/>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1718113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1909163"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23456" y="2459740"/>
            <a:ext cx="1444828" cy="2554545"/>
          </a:xfrm>
          <a:prstGeom prst="rect">
            <a:avLst/>
          </a:prstGeom>
          <a:noFill/>
        </p:spPr>
        <p:txBody>
          <a:bodyPr wrap="square" rtlCol="0">
            <a:spAutoFit/>
          </a:bodyPr>
          <a:lstStyle/>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37:1 – E Jacó habitou na terra das peregrinações de seu pai, na terra de Canaã;</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37:2 – Estas são as gerações de Jacó: Sendo José de dezessete anos, apascentava as ovelhas com seus irmãos; e estava este com os filhos de Bila e com os filhos de </a:t>
            </a:r>
            <a:r>
              <a:rPr lang="pt-BR" sz="1000" dirty="0" err="1">
                <a:solidFill>
                  <a:schemeClr val="accent1">
                    <a:lumMod val="60000"/>
                    <a:lumOff val="40000"/>
                  </a:schemeClr>
                </a:solidFill>
                <a:latin typeface="Panton Bold" panose="00000800000000000000" pitchFamily="2" charset="0"/>
              </a:rPr>
              <a:t>Zilpa</a:t>
            </a:r>
            <a:r>
              <a:rPr lang="pt-BR" sz="1000" dirty="0">
                <a:solidFill>
                  <a:schemeClr val="accent1">
                    <a:lumMod val="60000"/>
                    <a:lumOff val="40000"/>
                  </a:schemeClr>
                </a:solidFill>
                <a:latin typeface="Panton Bold" panose="00000800000000000000" pitchFamily="2" charset="0"/>
              </a:rPr>
              <a:t>, mulheres de seu pai; e José trazia uma má fama deles a seu pai,</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1909163" cy="1447942"/>
          </a:xfrm>
        </p:spPr>
        <p:txBody>
          <a:bodyPr>
            <a:normAutofit/>
          </a:bodyPr>
          <a:lstStyle/>
          <a:p>
            <a:r>
              <a:rPr lang="pt-BR" sz="2400" dirty="0">
                <a:solidFill>
                  <a:schemeClr val="tx2">
                    <a:lumMod val="40000"/>
                    <a:lumOff val="60000"/>
                  </a:schemeClr>
                </a:solidFill>
                <a:latin typeface="Panton ExtraBold" panose="00000900000000000000" pitchFamily="50" charset="0"/>
              </a:rPr>
              <a:t>LEITURA BÍBLICA</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4136582" y="457200"/>
            <a:ext cx="6093061"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4202744" y="740953"/>
            <a:ext cx="6026900"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dirty="0">
                <a:solidFill>
                  <a:schemeClr val="accent1"/>
                </a:solidFill>
                <a:latin typeface="Panton ExtraBold" panose="00000900000000000000" pitchFamily="50" charset="0"/>
              </a:rPr>
              <a:t>LEITURA BÍBLICA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4202744" y="2569058"/>
            <a:ext cx="5920972" cy="3416320"/>
          </a:xfrm>
          <a:prstGeom prst="rect">
            <a:avLst/>
          </a:prstGeom>
          <a:noFill/>
        </p:spPr>
        <p:txBody>
          <a:bodyPr wrap="square" rtlCol="0">
            <a:spAutoFit/>
          </a:bodyPr>
          <a:lstStyle/>
          <a:p>
            <a:pPr algn="ctr"/>
            <a:r>
              <a:rPr lang="pt-BR" sz="2400" dirty="0" err="1">
                <a:latin typeface="Panton Bold" panose="00000800000000000000" pitchFamily="2" charset="0"/>
              </a:rPr>
              <a:t>Gn</a:t>
            </a:r>
            <a:r>
              <a:rPr lang="pt-BR" sz="2400" dirty="0">
                <a:latin typeface="Panton Bold" panose="00000800000000000000" pitchFamily="2" charset="0"/>
              </a:rPr>
              <a:t> 37:11 – Seus irmãos, pois, o invejavam; seu pai, porém, guardava este negócio no seu coração.</a:t>
            </a:r>
          </a:p>
          <a:p>
            <a:pPr algn="ctr"/>
            <a:r>
              <a:rPr lang="pt-BR" sz="2400" dirty="0" err="1">
                <a:solidFill>
                  <a:schemeClr val="accent1"/>
                </a:solidFill>
                <a:latin typeface="Panton Bold" panose="00000800000000000000" pitchFamily="2" charset="0"/>
              </a:rPr>
              <a:t>Gn</a:t>
            </a:r>
            <a:r>
              <a:rPr lang="pt-BR" sz="2400" dirty="0">
                <a:solidFill>
                  <a:schemeClr val="accent1"/>
                </a:solidFill>
                <a:latin typeface="Panton Bold" panose="00000800000000000000" pitchFamily="2" charset="0"/>
              </a:rPr>
              <a:t> 37:18 – E viram-no de longe e, antes que chegasse a eles, conspiraram contra ele, para o matarem.</a:t>
            </a:r>
          </a:p>
          <a:p>
            <a:pPr algn="ctr"/>
            <a:r>
              <a:rPr lang="pt-BR" sz="2400" dirty="0" err="1">
                <a:latin typeface="Panton Bold" panose="00000800000000000000" pitchFamily="2" charset="0"/>
              </a:rPr>
              <a:t>Gn</a:t>
            </a:r>
            <a:r>
              <a:rPr lang="pt-BR" sz="2400" dirty="0">
                <a:latin typeface="Panton Bold" panose="00000800000000000000" pitchFamily="2" charset="0"/>
              </a:rPr>
              <a:t> 37:23 – E aconteceu que, chegando José a seus irmãos, tiram a José a sua túnica, a túnica de várias cores que trazia.</a:t>
            </a:r>
          </a:p>
        </p:txBody>
      </p:sp>
      <p:sp>
        <p:nvSpPr>
          <p:cNvPr id="12" name="Retângulo: Cantos Arredondados 11">
            <a:extLst>
              <a:ext uri="{FF2B5EF4-FFF2-40B4-BE49-F238E27FC236}">
                <a16:creationId xmlns:a16="http://schemas.microsoft.com/office/drawing/2014/main" id="{32276D9F-3954-2639-2161-C2512719D8AE}"/>
              </a:ext>
            </a:extLst>
          </p:cNvPr>
          <p:cNvSpPr/>
          <p:nvPr/>
        </p:nvSpPr>
        <p:spPr>
          <a:xfrm>
            <a:off x="235409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5">
            <a:extLst>
              <a:ext uri="{FF2B5EF4-FFF2-40B4-BE49-F238E27FC236}">
                <a16:creationId xmlns:a16="http://schemas.microsoft.com/office/drawing/2014/main" id="{2950A969-E9E8-C987-2232-16D99A2F9E64}"/>
              </a:ext>
            </a:extLst>
          </p:cNvPr>
          <p:cNvSpPr txBox="1">
            <a:spLocks/>
          </p:cNvSpPr>
          <p:nvPr/>
        </p:nvSpPr>
        <p:spPr>
          <a:xfrm>
            <a:off x="2104732"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BÍBLICA</a:t>
            </a:r>
          </a:p>
        </p:txBody>
      </p:sp>
      <p:sp>
        <p:nvSpPr>
          <p:cNvPr id="15" name="CaixaDeTexto 14">
            <a:extLst>
              <a:ext uri="{FF2B5EF4-FFF2-40B4-BE49-F238E27FC236}">
                <a16:creationId xmlns:a16="http://schemas.microsoft.com/office/drawing/2014/main" id="{656F61CB-3CF3-29B4-D336-094992C51700}"/>
              </a:ext>
            </a:extLst>
          </p:cNvPr>
          <p:cNvSpPr txBox="1"/>
          <p:nvPr/>
        </p:nvSpPr>
        <p:spPr>
          <a:xfrm>
            <a:off x="2416255" y="2569058"/>
            <a:ext cx="1480992" cy="2246769"/>
          </a:xfrm>
          <a:prstGeom prst="rect">
            <a:avLst/>
          </a:prstGeom>
          <a:noFill/>
        </p:spPr>
        <p:txBody>
          <a:bodyPr wrap="square" rtlCol="0">
            <a:spAutoFit/>
          </a:bodyPr>
          <a:lstStyle/>
          <a:p>
            <a:pPr algn="ctr"/>
            <a:r>
              <a:rPr lang="pt-BR" sz="1000" dirty="0" err="1">
                <a:solidFill>
                  <a:schemeClr val="tx1">
                    <a:lumMod val="50000"/>
                    <a:lumOff val="50000"/>
                  </a:schemeClr>
                </a:solidFill>
                <a:latin typeface="Panton Bold" panose="00000800000000000000" pitchFamily="2" charset="0"/>
              </a:rPr>
              <a:t>Gn</a:t>
            </a:r>
            <a:r>
              <a:rPr lang="pt-BR" sz="1000" dirty="0">
                <a:solidFill>
                  <a:schemeClr val="tx1">
                    <a:lumMod val="50000"/>
                    <a:lumOff val="50000"/>
                  </a:schemeClr>
                </a:solidFill>
                <a:latin typeface="Panton Bold" panose="00000800000000000000" pitchFamily="2" charset="0"/>
              </a:rPr>
              <a:t> 37:3 – E Israel amava a José mais do que todos os seus filhos, porque era filho da sua velhice; e fez-lhe uma túnica de várias cores.</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37:4 – Vendo, pois, seus irmãos que seu pai o amava mais do que a todos os seus irmãos, aborreceram-no e não podiam falar com ele pacificamente</a:t>
            </a:r>
            <a:r>
              <a:rPr lang="pt-BR" sz="1000" dirty="0">
                <a:solidFill>
                  <a:schemeClr val="accent1"/>
                </a:solidFill>
                <a:latin typeface="Panton Bold" panose="00000800000000000000" pitchFamily="2" charset="0"/>
              </a:rPr>
              <a:t>.</a:t>
            </a:r>
          </a:p>
        </p:txBody>
      </p:sp>
      <p:pic>
        <p:nvPicPr>
          <p:cNvPr id="2052" name="Picture 4">
            <a:extLst>
              <a:ext uri="{FF2B5EF4-FFF2-40B4-BE49-F238E27FC236}">
                <a16:creationId xmlns:a16="http://schemas.microsoft.com/office/drawing/2014/main" id="{F7BCB1C0-9541-155C-33AA-144BF2F27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6514" y="1777004"/>
            <a:ext cx="5251392" cy="850110"/>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BEF7F660-280E-E29D-99C1-F9595892CC20}"/>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5" name="Retângulo 4">
            <a:extLst>
              <a:ext uri="{FF2B5EF4-FFF2-40B4-BE49-F238E27FC236}">
                <a16:creationId xmlns:a16="http://schemas.microsoft.com/office/drawing/2014/main" id="{003D6549-510F-EA0C-0D96-F738CE4B4470}"/>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6" name="Imagem 5" descr="Homem de terno e óculos&#10;&#10;Descrição gerada automaticamente">
            <a:extLst>
              <a:ext uri="{FF2B5EF4-FFF2-40B4-BE49-F238E27FC236}">
                <a16:creationId xmlns:a16="http://schemas.microsoft.com/office/drawing/2014/main" id="{459CE24F-C37D-8EBD-C8DC-95B21C1D52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17" name="Imagem 16" descr="Uma imagem contendo relógio, placar&#10;&#10;Descrição gerada automaticamente">
            <a:extLst>
              <a:ext uri="{FF2B5EF4-FFF2-40B4-BE49-F238E27FC236}">
                <a16:creationId xmlns:a16="http://schemas.microsoft.com/office/drawing/2014/main" id="{45414740-A117-3F84-2B45-DA8116A3443B}"/>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8" name="Imagem 17" descr="Uma imagem contendo desenho, placa&#10;&#10;Descrição gerada automaticamente">
            <a:extLst>
              <a:ext uri="{FF2B5EF4-FFF2-40B4-BE49-F238E27FC236}">
                <a16:creationId xmlns:a16="http://schemas.microsoft.com/office/drawing/2014/main" id="{14AEF0ED-9A13-B101-45E5-532031A671AD}"/>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1054849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1909163"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554181" y="2459740"/>
            <a:ext cx="1444828" cy="2862322"/>
          </a:xfrm>
          <a:prstGeom prst="rect">
            <a:avLst/>
          </a:prstGeom>
          <a:noFill/>
        </p:spPr>
        <p:txBody>
          <a:bodyPr wrap="square" rtlCol="0">
            <a:spAutoFit/>
          </a:bodyPr>
          <a:lstStyle/>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37:11 – Seus irmãos, pois, o invejavam; seu pai, porém, guardava este negócio no seu coração.</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37:18 – E viram-no de longe e, antes que chegasse a eles, conspiraram contra ele, para o matarem.</a:t>
            </a:r>
          </a:p>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37:23 – E aconteceu que, chegando José a seus irmãos, tiram a José a sua túnica, a túnica de várias cores que trazia.</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1909163" cy="1447942"/>
          </a:xfrm>
        </p:spPr>
        <p:txBody>
          <a:bodyPr>
            <a:normAutofit/>
          </a:bodyPr>
          <a:lstStyle/>
          <a:p>
            <a:r>
              <a:rPr lang="pt-BR" sz="2400" dirty="0">
                <a:solidFill>
                  <a:schemeClr val="tx2">
                    <a:lumMod val="40000"/>
                    <a:lumOff val="60000"/>
                  </a:schemeClr>
                </a:solidFill>
                <a:latin typeface="Panton ExtraBold" panose="00000900000000000000" pitchFamily="50" charset="0"/>
              </a:rPr>
              <a:t>LEITURA BÍBLICA</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380217" y="457200"/>
            <a:ext cx="6071425"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380218" y="740953"/>
            <a:ext cx="6234546"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dirty="0">
                <a:solidFill>
                  <a:schemeClr val="accent1"/>
                </a:solidFill>
                <a:latin typeface="Panton ExtraBold" panose="00000900000000000000" pitchFamily="50" charset="0"/>
              </a:rPr>
              <a:t>LEITURA BÍBLICA</a:t>
            </a:r>
          </a:p>
        </p:txBody>
      </p:sp>
      <p:sp>
        <p:nvSpPr>
          <p:cNvPr id="6" name="CaixaDeTexto 5">
            <a:extLst>
              <a:ext uri="{FF2B5EF4-FFF2-40B4-BE49-F238E27FC236}">
                <a16:creationId xmlns:a16="http://schemas.microsoft.com/office/drawing/2014/main" id="{8D0EC274-1820-31E0-0282-D178024D0BFB}"/>
              </a:ext>
            </a:extLst>
          </p:cNvPr>
          <p:cNvSpPr txBox="1"/>
          <p:nvPr/>
        </p:nvSpPr>
        <p:spPr>
          <a:xfrm>
            <a:off x="2532209" y="2569058"/>
            <a:ext cx="5813506" cy="3693319"/>
          </a:xfrm>
          <a:prstGeom prst="rect">
            <a:avLst/>
          </a:prstGeom>
          <a:noFill/>
        </p:spPr>
        <p:txBody>
          <a:bodyPr wrap="square" rtlCol="0">
            <a:spAutoFit/>
          </a:bodyPr>
          <a:lstStyle/>
          <a:p>
            <a:pPr algn="ctr"/>
            <a:r>
              <a:rPr lang="pt-BR" sz="2600" dirty="0" err="1">
                <a:latin typeface="Panton Bold" panose="00000800000000000000" pitchFamily="2" charset="0"/>
              </a:rPr>
              <a:t>Gn</a:t>
            </a:r>
            <a:r>
              <a:rPr lang="pt-BR" sz="2600" dirty="0">
                <a:latin typeface="Panton Bold" panose="00000800000000000000" pitchFamily="2" charset="0"/>
              </a:rPr>
              <a:t> 37:24 – E tomaram-no e lançaram-no na cova; porém a cova estava vazia, não havia água nela.</a:t>
            </a:r>
          </a:p>
          <a:p>
            <a:pPr algn="ctr"/>
            <a:r>
              <a:rPr lang="pt-BR" sz="2600" dirty="0" err="1">
                <a:solidFill>
                  <a:schemeClr val="accent1"/>
                </a:solidFill>
                <a:latin typeface="Panton Bold" panose="00000800000000000000" pitchFamily="2" charset="0"/>
              </a:rPr>
              <a:t>Gn</a:t>
            </a:r>
            <a:r>
              <a:rPr lang="pt-BR" sz="2600" dirty="0">
                <a:solidFill>
                  <a:schemeClr val="accent1"/>
                </a:solidFill>
                <a:latin typeface="Panton Bold" panose="00000800000000000000" pitchFamily="2" charset="0"/>
              </a:rPr>
              <a:t> 37:28 – Passando, pois, os mercadores midianitas; tiraram, e alçaram a José da cova, e venderam José por vinte moedas de prata aos ismaelitas, os quais levaram José ao Egito.</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5">
            <a:extLst>
              <a:ext uri="{FF2B5EF4-FFF2-40B4-BE49-F238E27FC236}">
                <a16:creationId xmlns:a16="http://schemas.microsoft.com/office/drawing/2014/main" id="{A6EBC9A4-982D-927E-D29C-83163BCDD235}"/>
              </a:ext>
            </a:extLst>
          </p:cNvPr>
          <p:cNvSpPr txBox="1">
            <a:spLocks/>
          </p:cNvSpPr>
          <p:nvPr/>
        </p:nvSpPr>
        <p:spPr>
          <a:xfrm>
            <a:off x="8331201" y="740953"/>
            <a:ext cx="2061563"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400" dirty="0">
                <a:solidFill>
                  <a:schemeClr val="tx2">
                    <a:lumMod val="40000"/>
                    <a:lumOff val="60000"/>
                  </a:schemeClr>
                </a:solidFill>
                <a:latin typeface="Panton ExtraBold" panose="00000900000000000000" pitchFamily="50" charset="0"/>
              </a:rPr>
              <a:t>LEITURA BÍBLICA</a:t>
            </a:r>
          </a:p>
        </p:txBody>
      </p:sp>
      <p:sp>
        <p:nvSpPr>
          <p:cNvPr id="10" name="CaixaDeTexto 9">
            <a:extLst>
              <a:ext uri="{FF2B5EF4-FFF2-40B4-BE49-F238E27FC236}">
                <a16:creationId xmlns:a16="http://schemas.microsoft.com/office/drawing/2014/main" id="{EBAADCA0-0665-3DC2-A843-BDC7AA509634}"/>
              </a:ext>
            </a:extLst>
          </p:cNvPr>
          <p:cNvSpPr txBox="1"/>
          <p:nvPr/>
        </p:nvSpPr>
        <p:spPr>
          <a:xfrm>
            <a:off x="8642724" y="2569058"/>
            <a:ext cx="1480992" cy="2554545"/>
          </a:xfrm>
          <a:prstGeom prst="rect">
            <a:avLst/>
          </a:prstGeom>
          <a:noFill/>
        </p:spPr>
        <p:txBody>
          <a:bodyPr wrap="square" rtlCol="0">
            <a:spAutoFit/>
          </a:bodyPr>
          <a:lstStyle/>
          <a:p>
            <a:pPr algn="ctr"/>
            <a:r>
              <a:rPr lang="pt-BR" sz="1000" dirty="0" err="1">
                <a:solidFill>
                  <a:schemeClr val="bg2">
                    <a:lumMod val="50000"/>
                  </a:schemeClr>
                </a:solidFill>
                <a:latin typeface="Panton Bold" panose="00000800000000000000" pitchFamily="2" charset="0"/>
              </a:rPr>
              <a:t>Gn</a:t>
            </a:r>
            <a:r>
              <a:rPr lang="pt-BR" sz="1000" dirty="0">
                <a:solidFill>
                  <a:schemeClr val="bg2">
                    <a:lumMod val="50000"/>
                  </a:schemeClr>
                </a:solidFill>
                <a:latin typeface="Panton Bold" panose="00000800000000000000" pitchFamily="2" charset="0"/>
              </a:rPr>
              <a:t> 37:1 – E Jacó habitou na terra das peregrinações de seu pai, na terra de Canaã;</a:t>
            </a:r>
          </a:p>
          <a:p>
            <a:pPr algn="ctr"/>
            <a:r>
              <a:rPr lang="pt-BR" sz="1000" dirty="0" err="1">
                <a:solidFill>
                  <a:schemeClr val="accent1">
                    <a:lumMod val="60000"/>
                    <a:lumOff val="40000"/>
                  </a:schemeClr>
                </a:solidFill>
                <a:latin typeface="Panton Bold" panose="00000800000000000000" pitchFamily="2" charset="0"/>
              </a:rPr>
              <a:t>Gn</a:t>
            </a:r>
            <a:r>
              <a:rPr lang="pt-BR" sz="1000" dirty="0">
                <a:solidFill>
                  <a:schemeClr val="accent1">
                    <a:lumMod val="60000"/>
                    <a:lumOff val="40000"/>
                  </a:schemeClr>
                </a:solidFill>
                <a:latin typeface="Panton Bold" panose="00000800000000000000" pitchFamily="2" charset="0"/>
              </a:rPr>
              <a:t> 37:2 – Estas são as gerações de Jacó: Sendo José de dezessete anos, apascentava as ovelhas com seus irmãos; e estava este com os filhos de Bila e com os filhos de </a:t>
            </a:r>
            <a:r>
              <a:rPr lang="pt-BR" sz="1000" dirty="0" err="1">
                <a:solidFill>
                  <a:schemeClr val="accent1">
                    <a:lumMod val="60000"/>
                    <a:lumOff val="40000"/>
                  </a:schemeClr>
                </a:solidFill>
                <a:latin typeface="Panton Bold" panose="00000800000000000000" pitchFamily="2" charset="0"/>
              </a:rPr>
              <a:t>Zilpa</a:t>
            </a:r>
            <a:r>
              <a:rPr lang="pt-BR" sz="1000" dirty="0">
                <a:solidFill>
                  <a:schemeClr val="accent1">
                    <a:lumMod val="60000"/>
                    <a:lumOff val="40000"/>
                  </a:schemeClr>
                </a:solidFill>
                <a:latin typeface="Panton Bold" panose="00000800000000000000" pitchFamily="2" charset="0"/>
              </a:rPr>
              <a:t>, mulheres de seu pai; e José trazia uma má fama deles a seu pai,</a:t>
            </a:r>
          </a:p>
        </p:txBody>
      </p:sp>
      <p:pic>
        <p:nvPicPr>
          <p:cNvPr id="12" name="Picture 4">
            <a:extLst>
              <a:ext uri="{FF2B5EF4-FFF2-40B4-BE49-F238E27FC236}">
                <a16:creationId xmlns:a16="http://schemas.microsoft.com/office/drawing/2014/main" id="{56391723-6F1A-6A39-F8E5-14C7672E3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1795" y="1835574"/>
            <a:ext cx="5251392" cy="850110"/>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a:extLst>
              <a:ext uri="{FF2B5EF4-FFF2-40B4-BE49-F238E27FC236}">
                <a16:creationId xmlns:a16="http://schemas.microsoft.com/office/drawing/2014/main" id="{1E4FE415-B707-86D5-EEE6-F64BD87BC429}"/>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15" name="Retângulo 14">
            <a:extLst>
              <a:ext uri="{FF2B5EF4-FFF2-40B4-BE49-F238E27FC236}">
                <a16:creationId xmlns:a16="http://schemas.microsoft.com/office/drawing/2014/main" id="{725EE390-FE1E-EF79-390A-31A7A1C4CD0B}"/>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7" name="Imagem 16" descr="Homem de terno e óculos&#10;&#10;Descrição gerada automaticamente">
            <a:extLst>
              <a:ext uri="{FF2B5EF4-FFF2-40B4-BE49-F238E27FC236}">
                <a16:creationId xmlns:a16="http://schemas.microsoft.com/office/drawing/2014/main" id="{9DED5532-DFEF-2EFB-787A-87FAE32A4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18" name="Imagem 17" descr="Uma imagem contendo relógio, placar&#10;&#10;Descrição gerada automaticamente">
            <a:extLst>
              <a:ext uri="{FF2B5EF4-FFF2-40B4-BE49-F238E27FC236}">
                <a16:creationId xmlns:a16="http://schemas.microsoft.com/office/drawing/2014/main" id="{832F9F22-227D-5377-5C1B-0E44FF063E47}"/>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9" name="Imagem 18" descr="Uma imagem contendo desenho, placa&#10;&#10;Descrição gerada automaticamente">
            <a:extLst>
              <a:ext uri="{FF2B5EF4-FFF2-40B4-BE49-F238E27FC236}">
                <a16:creationId xmlns:a16="http://schemas.microsoft.com/office/drawing/2014/main" id="{57DFC635-ABF9-FADF-D9B4-7AE308662E91}"/>
              </a:ext>
            </a:extLst>
          </p:cNvPr>
          <p:cNvPicPr>
            <a:picLocks noChangeAspect="1"/>
          </p:cNvPicPr>
          <p:nvPr/>
        </p:nvPicPr>
        <p:blipFill>
          <a:blip r:embed="rId6"/>
          <a:stretch>
            <a:fillRect/>
          </a:stretch>
        </p:blipFill>
        <p:spPr>
          <a:xfrm>
            <a:off x="10905674" y="2287618"/>
            <a:ext cx="800975" cy="647596"/>
          </a:xfrm>
          <a:prstGeom prst="rect">
            <a:avLst/>
          </a:prstGeom>
        </p:spPr>
      </p:pic>
    </p:spTree>
    <p:extLst>
      <p:ext uri="{BB962C8B-B14F-4D97-AF65-F5344CB8AC3E}">
        <p14:creationId xmlns:p14="http://schemas.microsoft.com/office/powerpoint/2010/main" val="1205939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Pecador Confesso: Todas Revistas EBD - 2º Trimestre 2023 em PDF">
            <a:extLst>
              <a:ext uri="{FF2B5EF4-FFF2-40B4-BE49-F238E27FC236}">
                <a16:creationId xmlns:a16="http://schemas.microsoft.com/office/drawing/2014/main" id="{62E2273D-2606-4EE1-505D-D4F3030A825E}"/>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43" name="Retângulo: Cantos Arredondados 42">
            <a:extLst>
              <a:ext uri="{FF2B5EF4-FFF2-40B4-BE49-F238E27FC236}">
                <a16:creationId xmlns:a16="http://schemas.microsoft.com/office/drawing/2014/main" id="{8E4791AD-2281-A38E-145C-DBABE5BFA141}"/>
              </a:ext>
            </a:extLst>
          </p:cNvPr>
          <p:cNvSpPr/>
          <p:nvPr/>
        </p:nvSpPr>
        <p:spPr>
          <a:xfrm>
            <a:off x="300179" y="1790488"/>
            <a:ext cx="3214690" cy="4774519"/>
          </a:xfrm>
          <a:prstGeom prst="roundRect">
            <a:avLst>
              <a:gd name="adj" fmla="val 846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4" name="Picture 4">
            <a:extLst>
              <a:ext uri="{FF2B5EF4-FFF2-40B4-BE49-F238E27FC236}">
                <a16:creationId xmlns:a16="http://schemas.microsoft.com/office/drawing/2014/main" id="{E261B1F3-8AB4-23E1-F0F4-E1166C3E8E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79" y="2890070"/>
            <a:ext cx="3214690" cy="665033"/>
          </a:xfrm>
          <a:prstGeom prst="rect">
            <a:avLst/>
          </a:prstGeom>
          <a:noFill/>
          <a:extLst>
            <a:ext uri="{909E8E84-426E-40DD-AFC4-6F175D3DCCD1}">
              <a14:hiddenFill xmlns:a14="http://schemas.microsoft.com/office/drawing/2010/main">
                <a:solidFill>
                  <a:srgbClr val="FFFFFF"/>
                </a:solidFill>
              </a14:hiddenFill>
            </a:ext>
          </a:extLst>
        </p:spPr>
      </p:pic>
      <p:sp>
        <p:nvSpPr>
          <p:cNvPr id="45" name="Elipse 44">
            <a:extLst>
              <a:ext uri="{FF2B5EF4-FFF2-40B4-BE49-F238E27FC236}">
                <a16:creationId xmlns:a16="http://schemas.microsoft.com/office/drawing/2014/main" id="{056DDC3E-CBC8-DEFB-7F60-54CB51E298FD}"/>
              </a:ext>
            </a:extLst>
          </p:cNvPr>
          <p:cNvSpPr/>
          <p:nvPr/>
        </p:nvSpPr>
        <p:spPr>
          <a:xfrm>
            <a:off x="1414608" y="2033376"/>
            <a:ext cx="914255" cy="90183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600" dirty="0">
                <a:latin typeface="Panton Black" panose="00000A00000000000000" pitchFamily="2" charset="0"/>
                <a:cs typeface="Aharoni" panose="020B0604020202020204" pitchFamily="2" charset="-79"/>
              </a:rPr>
              <a:t>1</a:t>
            </a: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10554338" cy="1447942"/>
          </a:xfrm>
        </p:spPr>
        <p:txBody>
          <a:bodyPr>
            <a:normAutofit/>
          </a:bodyPr>
          <a:lstStyle/>
          <a:p>
            <a:r>
              <a:rPr lang="pt-BR" sz="4000" dirty="0">
                <a:solidFill>
                  <a:schemeClr val="accent1"/>
                </a:solidFill>
                <a:latin typeface="Panton ExtraBold" panose="00000900000000000000" pitchFamily="50" charset="0"/>
              </a:rPr>
              <a:t>OBJETIVOS</a:t>
            </a:r>
          </a:p>
        </p:txBody>
      </p:sp>
      <p:sp>
        <p:nvSpPr>
          <p:cNvPr id="5" name="CaixaDeTexto 4">
            <a:extLst>
              <a:ext uri="{FF2B5EF4-FFF2-40B4-BE49-F238E27FC236}">
                <a16:creationId xmlns:a16="http://schemas.microsoft.com/office/drawing/2014/main" id="{0823D7C2-6D80-8F1E-715C-0ED61A3A13C1}"/>
              </a:ext>
            </a:extLst>
          </p:cNvPr>
          <p:cNvSpPr txBox="1"/>
          <p:nvPr/>
        </p:nvSpPr>
        <p:spPr>
          <a:xfrm>
            <a:off x="300180" y="3886406"/>
            <a:ext cx="3214689" cy="1938992"/>
          </a:xfrm>
          <a:prstGeom prst="rect">
            <a:avLst/>
          </a:prstGeom>
          <a:noFill/>
        </p:spPr>
        <p:txBody>
          <a:bodyPr wrap="square" rtlCol="0">
            <a:spAutoFit/>
          </a:bodyPr>
          <a:lstStyle/>
          <a:p>
            <a:pPr algn="ctr"/>
            <a:r>
              <a:rPr lang="pt-BR" sz="2400" dirty="0">
                <a:solidFill>
                  <a:schemeClr val="accent1"/>
                </a:solidFill>
                <a:latin typeface="Panton Bold" panose="00000800000000000000" pitchFamily="2" charset="0"/>
              </a:rPr>
              <a:t> I) Refletir sobre as consequências do favoritismo e do ciúme na família de Jacó</a:t>
            </a:r>
            <a:endParaRPr lang="pt-BR" sz="2400" dirty="0">
              <a:latin typeface="Panton Bold" panose="00000800000000000000" pitchFamily="2" charset="0"/>
            </a:endParaRPr>
          </a:p>
        </p:txBody>
      </p:sp>
      <p:sp>
        <p:nvSpPr>
          <p:cNvPr id="15" name="Retângulo 14">
            <a:extLst>
              <a:ext uri="{FF2B5EF4-FFF2-40B4-BE49-F238E27FC236}">
                <a16:creationId xmlns:a16="http://schemas.microsoft.com/office/drawing/2014/main" id="{5A3A13A2-D4C3-35BE-BFC6-EBC7060C9794}"/>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38" name="Retângulo 37">
            <a:extLst>
              <a:ext uri="{FF2B5EF4-FFF2-40B4-BE49-F238E27FC236}">
                <a16:creationId xmlns:a16="http://schemas.microsoft.com/office/drawing/2014/main" id="{35053278-20AB-FD8A-61FC-44F291121CA6}"/>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39" name="Imagem 38" descr="Homem de terno e óculos&#10;&#10;Descrição gerada automaticamente">
            <a:extLst>
              <a:ext uri="{FF2B5EF4-FFF2-40B4-BE49-F238E27FC236}">
                <a16:creationId xmlns:a16="http://schemas.microsoft.com/office/drawing/2014/main" id="{415E8171-6330-3E32-7DF3-F5C439110C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40" name="Imagem 39" descr="Uma imagem contendo relógio, placar&#10;&#10;Descrição gerada automaticamente">
            <a:extLst>
              <a:ext uri="{FF2B5EF4-FFF2-40B4-BE49-F238E27FC236}">
                <a16:creationId xmlns:a16="http://schemas.microsoft.com/office/drawing/2014/main" id="{597F11AA-80DE-1D8C-6DF8-08F680A10FB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41" name="Imagem 40" descr="Uma imagem contendo desenho, placa&#10;&#10;Descrição gerada automaticamente">
            <a:extLst>
              <a:ext uri="{FF2B5EF4-FFF2-40B4-BE49-F238E27FC236}">
                <a16:creationId xmlns:a16="http://schemas.microsoft.com/office/drawing/2014/main" id="{740A1A3A-540D-F829-BA02-764E6E23FA18}"/>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51" name="Retângulo: Cantos Arredondados 50">
            <a:extLst>
              <a:ext uri="{FF2B5EF4-FFF2-40B4-BE49-F238E27FC236}">
                <a16:creationId xmlns:a16="http://schemas.microsoft.com/office/drawing/2014/main" id="{D4EC6E51-DA7A-6757-55F4-18A38BD7FFAF}"/>
              </a:ext>
            </a:extLst>
          </p:cNvPr>
          <p:cNvSpPr/>
          <p:nvPr/>
        </p:nvSpPr>
        <p:spPr>
          <a:xfrm>
            <a:off x="3696555" y="1804569"/>
            <a:ext cx="3214690" cy="4774519"/>
          </a:xfrm>
          <a:prstGeom prst="roundRect">
            <a:avLst>
              <a:gd name="adj" fmla="val 846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2" name="Picture 4">
            <a:extLst>
              <a:ext uri="{FF2B5EF4-FFF2-40B4-BE49-F238E27FC236}">
                <a16:creationId xmlns:a16="http://schemas.microsoft.com/office/drawing/2014/main" id="{5E99FE09-523D-B8E8-2FD9-142416254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555" y="2904151"/>
            <a:ext cx="3214690" cy="665033"/>
          </a:xfrm>
          <a:prstGeom prst="rect">
            <a:avLst/>
          </a:prstGeom>
          <a:noFill/>
          <a:extLst>
            <a:ext uri="{909E8E84-426E-40DD-AFC4-6F175D3DCCD1}">
              <a14:hiddenFill xmlns:a14="http://schemas.microsoft.com/office/drawing/2010/main">
                <a:solidFill>
                  <a:srgbClr val="FFFFFF"/>
                </a:solidFill>
              </a14:hiddenFill>
            </a:ext>
          </a:extLst>
        </p:spPr>
      </p:pic>
      <p:sp>
        <p:nvSpPr>
          <p:cNvPr id="53" name="Elipse 52">
            <a:extLst>
              <a:ext uri="{FF2B5EF4-FFF2-40B4-BE49-F238E27FC236}">
                <a16:creationId xmlns:a16="http://schemas.microsoft.com/office/drawing/2014/main" id="{1B7B7D4C-8EE6-8909-18D8-867438E9F48C}"/>
              </a:ext>
            </a:extLst>
          </p:cNvPr>
          <p:cNvSpPr/>
          <p:nvPr/>
        </p:nvSpPr>
        <p:spPr>
          <a:xfrm>
            <a:off x="4810984" y="2047457"/>
            <a:ext cx="914255" cy="90183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600" dirty="0">
                <a:latin typeface="Panton Black" panose="00000A00000000000000" pitchFamily="2" charset="0"/>
                <a:cs typeface="Aharoni" panose="020B0604020202020204" pitchFamily="2" charset="-79"/>
              </a:rPr>
              <a:t>2</a:t>
            </a:r>
          </a:p>
        </p:txBody>
      </p:sp>
      <p:sp>
        <p:nvSpPr>
          <p:cNvPr id="37" name="CaixaDeTexto 36">
            <a:extLst>
              <a:ext uri="{FF2B5EF4-FFF2-40B4-BE49-F238E27FC236}">
                <a16:creationId xmlns:a16="http://schemas.microsoft.com/office/drawing/2014/main" id="{E70E4088-E97A-1486-DC75-A0B9D837CBD2}"/>
              </a:ext>
            </a:extLst>
          </p:cNvPr>
          <p:cNvSpPr txBox="1"/>
          <p:nvPr/>
        </p:nvSpPr>
        <p:spPr>
          <a:xfrm>
            <a:off x="3681904" y="3879311"/>
            <a:ext cx="3214690" cy="1200329"/>
          </a:xfrm>
          <a:prstGeom prst="rect">
            <a:avLst/>
          </a:prstGeom>
          <a:noFill/>
        </p:spPr>
        <p:txBody>
          <a:bodyPr wrap="square" rtlCol="0">
            <a:spAutoFit/>
          </a:bodyPr>
          <a:lstStyle/>
          <a:p>
            <a:pPr algn="ctr"/>
            <a:r>
              <a:rPr lang="pt-BR" sz="2400" dirty="0">
                <a:solidFill>
                  <a:schemeClr val="accent1"/>
                </a:solidFill>
                <a:latin typeface="Panton Bold" panose="00000800000000000000" pitchFamily="2" charset="0"/>
              </a:rPr>
              <a:t>II) Identificar os males que o ciúme provoca nos relacionamentos;</a:t>
            </a:r>
            <a:endParaRPr lang="pt-BR" sz="2400" dirty="0">
              <a:latin typeface="Panton Bold" panose="00000800000000000000" pitchFamily="2" charset="0"/>
            </a:endParaRPr>
          </a:p>
        </p:txBody>
      </p:sp>
      <p:sp>
        <p:nvSpPr>
          <p:cNvPr id="55" name="Retângulo: Cantos Arredondados 54">
            <a:extLst>
              <a:ext uri="{FF2B5EF4-FFF2-40B4-BE49-F238E27FC236}">
                <a16:creationId xmlns:a16="http://schemas.microsoft.com/office/drawing/2014/main" id="{6FF0218E-07EA-9320-BF45-AD9A0F5AD1E2}"/>
              </a:ext>
            </a:extLst>
          </p:cNvPr>
          <p:cNvSpPr/>
          <p:nvPr/>
        </p:nvSpPr>
        <p:spPr>
          <a:xfrm>
            <a:off x="7092931" y="1804569"/>
            <a:ext cx="3214690" cy="4774519"/>
          </a:xfrm>
          <a:prstGeom prst="roundRect">
            <a:avLst>
              <a:gd name="adj" fmla="val 846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6" name="Picture 4">
            <a:extLst>
              <a:ext uri="{FF2B5EF4-FFF2-40B4-BE49-F238E27FC236}">
                <a16:creationId xmlns:a16="http://schemas.microsoft.com/office/drawing/2014/main" id="{358804B5-2A9B-13F7-9DD2-FE89BC6D93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31" y="2904151"/>
            <a:ext cx="3214690" cy="665033"/>
          </a:xfrm>
          <a:prstGeom prst="rect">
            <a:avLst/>
          </a:prstGeom>
          <a:noFill/>
          <a:extLst>
            <a:ext uri="{909E8E84-426E-40DD-AFC4-6F175D3DCCD1}">
              <a14:hiddenFill xmlns:a14="http://schemas.microsoft.com/office/drawing/2010/main">
                <a:solidFill>
                  <a:srgbClr val="FFFFFF"/>
                </a:solidFill>
              </a14:hiddenFill>
            </a:ext>
          </a:extLst>
        </p:spPr>
      </p:pic>
      <p:sp>
        <p:nvSpPr>
          <p:cNvPr id="57" name="Elipse 56">
            <a:extLst>
              <a:ext uri="{FF2B5EF4-FFF2-40B4-BE49-F238E27FC236}">
                <a16:creationId xmlns:a16="http://schemas.microsoft.com/office/drawing/2014/main" id="{5F061288-B7A0-0A55-39F2-30EAFDB91500}"/>
              </a:ext>
            </a:extLst>
          </p:cNvPr>
          <p:cNvSpPr/>
          <p:nvPr/>
        </p:nvSpPr>
        <p:spPr>
          <a:xfrm>
            <a:off x="8207360" y="2047457"/>
            <a:ext cx="914255" cy="90183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600" dirty="0">
                <a:latin typeface="Panton Black" panose="00000A00000000000000" pitchFamily="2" charset="0"/>
                <a:cs typeface="Aharoni" panose="020B0604020202020204" pitchFamily="2" charset="-79"/>
              </a:rPr>
              <a:t>3</a:t>
            </a:r>
          </a:p>
        </p:txBody>
      </p:sp>
      <p:sp>
        <p:nvSpPr>
          <p:cNvPr id="36" name="CaixaDeTexto 35">
            <a:extLst>
              <a:ext uri="{FF2B5EF4-FFF2-40B4-BE49-F238E27FC236}">
                <a16:creationId xmlns:a16="http://schemas.microsoft.com/office/drawing/2014/main" id="{BDB7E470-0E5B-CA82-6AEB-F711BDB7C232}"/>
              </a:ext>
            </a:extLst>
          </p:cNvPr>
          <p:cNvSpPr txBox="1"/>
          <p:nvPr/>
        </p:nvSpPr>
        <p:spPr>
          <a:xfrm>
            <a:off x="7092932" y="3879311"/>
            <a:ext cx="3214690" cy="2215991"/>
          </a:xfrm>
          <a:prstGeom prst="rect">
            <a:avLst/>
          </a:prstGeom>
          <a:noFill/>
        </p:spPr>
        <p:txBody>
          <a:bodyPr wrap="square" rtlCol="0">
            <a:spAutoFit/>
          </a:bodyPr>
          <a:lstStyle/>
          <a:p>
            <a:pPr algn="ctr"/>
            <a:r>
              <a:rPr lang="pt-BR" sz="2300" dirty="0">
                <a:solidFill>
                  <a:schemeClr val="accent1"/>
                </a:solidFill>
                <a:latin typeface="Panton Bold" panose="00000800000000000000" pitchFamily="2" charset="0"/>
              </a:rPr>
              <a:t>III) Compreender que o homem precisa orientar seu coração pela Palavra de Deus e não por suas emoções carnais.</a:t>
            </a:r>
            <a:endParaRPr lang="pt-BR" sz="2300" dirty="0">
              <a:latin typeface="Panton Bold" panose="00000800000000000000" pitchFamily="2" charset="0"/>
            </a:endParaRPr>
          </a:p>
        </p:txBody>
      </p:sp>
    </p:spTree>
    <p:extLst>
      <p:ext uri="{BB962C8B-B14F-4D97-AF65-F5344CB8AC3E}">
        <p14:creationId xmlns:p14="http://schemas.microsoft.com/office/powerpoint/2010/main" val="2821517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7"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Pecador Confesso: Todas Revistas EBD - 2º Trimestre 2023 em PDF">
            <a:extLst>
              <a:ext uri="{FF2B5EF4-FFF2-40B4-BE49-F238E27FC236}">
                <a16:creationId xmlns:a16="http://schemas.microsoft.com/office/drawing/2014/main" id="{62E2273D-2606-4EE1-505D-D4F3030A825E}"/>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14514"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43" name="Retângulo: Cantos Arredondados 42">
            <a:extLst>
              <a:ext uri="{FF2B5EF4-FFF2-40B4-BE49-F238E27FC236}">
                <a16:creationId xmlns:a16="http://schemas.microsoft.com/office/drawing/2014/main" id="{8E4791AD-2281-A38E-145C-DBABE5BFA141}"/>
              </a:ext>
            </a:extLst>
          </p:cNvPr>
          <p:cNvSpPr/>
          <p:nvPr/>
        </p:nvSpPr>
        <p:spPr>
          <a:xfrm>
            <a:off x="300178" y="1790488"/>
            <a:ext cx="9700165" cy="4774519"/>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10554338" cy="1447942"/>
          </a:xfrm>
        </p:spPr>
        <p:txBody>
          <a:bodyPr>
            <a:normAutofit/>
          </a:bodyPr>
          <a:lstStyle/>
          <a:p>
            <a:r>
              <a:rPr lang="pt-BR" sz="4000" dirty="0">
                <a:solidFill>
                  <a:schemeClr val="accent1"/>
                </a:solidFill>
                <a:latin typeface="Panton ExtraBold" panose="00000900000000000000" pitchFamily="50" charset="0"/>
              </a:rPr>
              <a:t>INTRODUÇÃO</a:t>
            </a:r>
          </a:p>
        </p:txBody>
      </p:sp>
      <p:sp>
        <p:nvSpPr>
          <p:cNvPr id="5" name="CaixaDeTexto 4">
            <a:extLst>
              <a:ext uri="{FF2B5EF4-FFF2-40B4-BE49-F238E27FC236}">
                <a16:creationId xmlns:a16="http://schemas.microsoft.com/office/drawing/2014/main" id="{0823D7C2-6D80-8F1E-715C-0ED61A3A13C1}"/>
              </a:ext>
            </a:extLst>
          </p:cNvPr>
          <p:cNvSpPr txBox="1"/>
          <p:nvPr/>
        </p:nvSpPr>
        <p:spPr>
          <a:xfrm>
            <a:off x="612979" y="2040692"/>
            <a:ext cx="7544049" cy="4339650"/>
          </a:xfrm>
          <a:prstGeom prst="rect">
            <a:avLst/>
          </a:prstGeom>
          <a:noFill/>
        </p:spPr>
        <p:txBody>
          <a:bodyPr wrap="square" rtlCol="0">
            <a:spAutoFit/>
          </a:bodyPr>
          <a:lstStyle/>
          <a:p>
            <a:pPr algn="ctr"/>
            <a:r>
              <a:rPr lang="pt-BR" sz="2300" dirty="0">
                <a:latin typeface="Panton" panose="00000500000000000000" pitchFamily="2" charset="0"/>
              </a:rPr>
              <a:t>A história dos filhos de Jacó não só é comovente, mas dramática. José, filho amado do patriarca, foi alvo do ciúme dos seus irmãos. É verdade que Jacó tinha certa preferência por ele. Por isso, tornou-se uma pessoa de confiança do velho pai. José delatava todas as más ações de seus irmãos para o patriarca da família. Por esse motivo, eles o viam como um delator e merecedor das hostilidades deles. A lição de hoje não tem o objetivo de tratar dos aspectos gerais da história de José, mas enfatizar essa relação de conflito dentro da família de Jacó. Vejamos as consequências para uma família em que a inveja e o ciúme estão presentes.</a:t>
            </a:r>
          </a:p>
        </p:txBody>
      </p:sp>
      <p:sp>
        <p:nvSpPr>
          <p:cNvPr id="15" name="Retângulo 14">
            <a:extLst>
              <a:ext uri="{FF2B5EF4-FFF2-40B4-BE49-F238E27FC236}">
                <a16:creationId xmlns:a16="http://schemas.microsoft.com/office/drawing/2014/main" id="{5A3A13A2-D4C3-35BE-BFC6-EBC7060C9794}"/>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38" name="Retângulo 37">
            <a:extLst>
              <a:ext uri="{FF2B5EF4-FFF2-40B4-BE49-F238E27FC236}">
                <a16:creationId xmlns:a16="http://schemas.microsoft.com/office/drawing/2014/main" id="{35053278-20AB-FD8A-61FC-44F291121CA6}"/>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39" name="Imagem 38" descr="Homem de terno e óculos&#10;&#10;Descrição gerada automaticamente">
            <a:extLst>
              <a:ext uri="{FF2B5EF4-FFF2-40B4-BE49-F238E27FC236}">
                <a16:creationId xmlns:a16="http://schemas.microsoft.com/office/drawing/2014/main" id="{415E8171-6330-3E32-7DF3-F5C439110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40" name="Imagem 39" descr="Uma imagem contendo relógio, placar&#10;&#10;Descrição gerada automaticamente">
            <a:extLst>
              <a:ext uri="{FF2B5EF4-FFF2-40B4-BE49-F238E27FC236}">
                <a16:creationId xmlns:a16="http://schemas.microsoft.com/office/drawing/2014/main" id="{597F11AA-80DE-1D8C-6DF8-08F680A10FB3}"/>
              </a:ext>
            </a:extLst>
          </p:cNvPr>
          <p:cNvPicPr>
            <a:picLocks noChangeAspect="1"/>
          </p:cNvPicPr>
          <p:nvPr/>
        </p:nvPicPr>
        <p:blipFill>
          <a:blip r:embed="rId4"/>
          <a:stretch>
            <a:fillRect/>
          </a:stretch>
        </p:blipFill>
        <p:spPr>
          <a:xfrm>
            <a:off x="10846080" y="1556003"/>
            <a:ext cx="920165" cy="646048"/>
          </a:xfrm>
          <a:prstGeom prst="rect">
            <a:avLst/>
          </a:prstGeom>
        </p:spPr>
      </p:pic>
      <p:pic>
        <p:nvPicPr>
          <p:cNvPr id="41" name="Imagem 40" descr="Uma imagem contendo desenho, placa&#10;&#10;Descrição gerada automaticamente">
            <a:extLst>
              <a:ext uri="{FF2B5EF4-FFF2-40B4-BE49-F238E27FC236}">
                <a16:creationId xmlns:a16="http://schemas.microsoft.com/office/drawing/2014/main" id="{740A1A3A-540D-F829-BA02-764E6E23FA18}"/>
              </a:ext>
            </a:extLst>
          </p:cNvPr>
          <p:cNvPicPr>
            <a:picLocks noChangeAspect="1"/>
          </p:cNvPicPr>
          <p:nvPr/>
        </p:nvPicPr>
        <p:blipFill>
          <a:blip r:embed="rId5"/>
          <a:stretch>
            <a:fillRect/>
          </a:stretch>
        </p:blipFill>
        <p:spPr>
          <a:xfrm>
            <a:off x="10905674" y="2287618"/>
            <a:ext cx="800975" cy="647596"/>
          </a:xfrm>
          <a:prstGeom prst="rect">
            <a:avLst/>
          </a:prstGeom>
        </p:spPr>
      </p:pic>
      <p:sp>
        <p:nvSpPr>
          <p:cNvPr id="6" name="Retângulo: Cantos Arredondados 5">
            <a:extLst>
              <a:ext uri="{FF2B5EF4-FFF2-40B4-BE49-F238E27FC236}">
                <a16:creationId xmlns:a16="http://schemas.microsoft.com/office/drawing/2014/main" id="{7B76EC72-09E1-1B6F-820E-CAAE72828AE5}"/>
              </a:ext>
            </a:extLst>
          </p:cNvPr>
          <p:cNvSpPr/>
          <p:nvPr/>
        </p:nvSpPr>
        <p:spPr>
          <a:xfrm>
            <a:off x="8434115" y="2357138"/>
            <a:ext cx="201889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Família</a:t>
            </a:r>
          </a:p>
        </p:txBody>
      </p:sp>
      <p:sp>
        <p:nvSpPr>
          <p:cNvPr id="11" name="Retângulo: Cantos Arredondados 10">
            <a:extLst>
              <a:ext uri="{FF2B5EF4-FFF2-40B4-BE49-F238E27FC236}">
                <a16:creationId xmlns:a16="http://schemas.microsoft.com/office/drawing/2014/main" id="{365EE57C-BB8A-083E-9DC6-BCA0D474BE34}"/>
              </a:ext>
            </a:extLst>
          </p:cNvPr>
          <p:cNvSpPr/>
          <p:nvPr/>
        </p:nvSpPr>
        <p:spPr>
          <a:xfrm>
            <a:off x="8427857" y="3144610"/>
            <a:ext cx="201889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Ciúme</a:t>
            </a:r>
          </a:p>
        </p:txBody>
      </p:sp>
      <p:sp>
        <p:nvSpPr>
          <p:cNvPr id="12" name="Retângulo: Cantos Arredondados 11">
            <a:extLst>
              <a:ext uri="{FF2B5EF4-FFF2-40B4-BE49-F238E27FC236}">
                <a16:creationId xmlns:a16="http://schemas.microsoft.com/office/drawing/2014/main" id="{9D5EFD89-C489-B975-141C-C62313384F66}"/>
              </a:ext>
            </a:extLst>
          </p:cNvPr>
          <p:cNvSpPr/>
          <p:nvPr/>
        </p:nvSpPr>
        <p:spPr>
          <a:xfrm>
            <a:off x="8434115" y="3959971"/>
            <a:ext cx="201889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Inveja</a:t>
            </a:r>
          </a:p>
        </p:txBody>
      </p:sp>
      <p:sp>
        <p:nvSpPr>
          <p:cNvPr id="13" name="Retângulo: Cantos Arredondados 12">
            <a:extLst>
              <a:ext uri="{FF2B5EF4-FFF2-40B4-BE49-F238E27FC236}">
                <a16:creationId xmlns:a16="http://schemas.microsoft.com/office/drawing/2014/main" id="{6EF695BB-B043-A344-00B8-D3E7D030A62B}"/>
              </a:ext>
            </a:extLst>
          </p:cNvPr>
          <p:cNvSpPr/>
          <p:nvPr/>
        </p:nvSpPr>
        <p:spPr>
          <a:xfrm>
            <a:off x="8452264" y="4761388"/>
            <a:ext cx="201889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Conflitos</a:t>
            </a:r>
          </a:p>
        </p:txBody>
      </p:sp>
    </p:spTree>
    <p:extLst>
      <p:ext uri="{BB962C8B-B14F-4D97-AF65-F5344CB8AC3E}">
        <p14:creationId xmlns:p14="http://schemas.microsoft.com/office/powerpoint/2010/main" val="10826797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2000"/>
                            </p:stCondLst>
                            <p:childTnLst>
                              <p:par>
                                <p:cTn id="16" presetID="10" presetClass="entr" presetSubtype="0" fill="hold" grpId="0" nodeType="after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3000"/>
                            </p:stCondLst>
                            <p:childTnLst>
                              <p:par>
                                <p:cTn id="20" presetID="10" presetClass="entr" presetSubtype="0" fill="hold" grpId="0" nodeType="afterEffect">
                                  <p:stCondLst>
                                    <p:cond delay="5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23456" y="2459740"/>
            <a:ext cx="5694218" cy="400110"/>
          </a:xfrm>
          <a:prstGeom prst="rect">
            <a:avLst/>
          </a:prstGeom>
          <a:noFill/>
        </p:spPr>
        <p:txBody>
          <a:bodyPr wrap="square" rtlCol="0">
            <a:spAutoFit/>
          </a:bodyPr>
          <a:lstStyle/>
          <a:p>
            <a:pPr algn="ctr"/>
            <a:r>
              <a:rPr lang="pt-BR" sz="2000" dirty="0">
                <a:latin typeface="Panton Bold" panose="00000800000000000000" pitchFamily="2" charset="0"/>
              </a:rPr>
              <a:t>1. A preferência de Jacó.</a:t>
            </a:r>
            <a:endParaRPr lang="pt-BR" sz="20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6241677" cy="1447942"/>
          </a:xfrm>
        </p:spPr>
        <p:txBody>
          <a:bodyPr>
            <a:normAutofit fontScale="90000"/>
          </a:bodyPr>
          <a:lstStyle/>
          <a:p>
            <a:r>
              <a:rPr lang="pt-BR" sz="4000" dirty="0">
                <a:solidFill>
                  <a:schemeClr val="accent1"/>
                </a:solidFill>
                <a:latin typeface="Panton ExtraBold" panose="00000900000000000000" pitchFamily="50" charset="0"/>
              </a:rPr>
              <a:t>I – A FALHA NO TRATAMENTO DOS FILHOS</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6802562"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6776571"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 – A FALHA NO TRATAMENTO DOS FILHOS</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351"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587292" y="3088256"/>
            <a:ext cx="5660994" cy="3431709"/>
          </a:xfrm>
          <a:prstGeom prst="rect">
            <a:avLst/>
          </a:prstGeom>
          <a:noFill/>
        </p:spPr>
        <p:txBody>
          <a:bodyPr wrap="square" rtlCol="0">
            <a:spAutoFit/>
          </a:bodyPr>
          <a:lstStyle/>
          <a:p>
            <a:pPr algn="ctr"/>
            <a:r>
              <a:rPr lang="pt-BR" sz="1550" dirty="0">
                <a:latin typeface="Panton" panose="00000500000000000000" pitchFamily="2" charset="0"/>
              </a:rPr>
              <a:t>Em Gênesis 37, lemos que “Jacó amava a José mais do que a todos os seus filhos” (</a:t>
            </a:r>
            <a:r>
              <a:rPr lang="pt-BR" sz="1550" dirty="0" err="1">
                <a:latin typeface="Panton" panose="00000500000000000000" pitchFamily="2" charset="0"/>
              </a:rPr>
              <a:t>Gn</a:t>
            </a:r>
            <a:r>
              <a:rPr lang="pt-BR" sz="1550" dirty="0">
                <a:latin typeface="Panton" panose="00000500000000000000" pitchFamily="2" charset="0"/>
              </a:rPr>
              <a:t> 37.3). É possível que o patriarca , tenha percebido que havia algo especial em relação a José. Entretanto, independentemente de ser o filho da sua velhice, José era um dos muitos filhos que ele havia gerado. Naturalmente, quando são conscientes do seu papel paterno e materno dentro do lar, os pais percebem as diferenças de personalidade e de temperamento de cada um dos filhos. Por isso, é preciso muita atenção no relacionamento com eles. Na lição 2, estudamos a respeito do problema que foi gerado pela predileção de Isaque e Rebeca entre Esaú e Jacó. Aqui, na história de José, veremos que a predileção de Jacó produziu o ciúme e a inveja entre os irmãos, as consequências graves dessa prática dentro da família.</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6882752"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2. O ciúme em meio à preferência.</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6848779" y="3124393"/>
            <a:ext cx="1518413" cy="2923877"/>
          </a:xfrm>
          <a:prstGeom prst="rect">
            <a:avLst/>
          </a:prstGeom>
          <a:noFill/>
        </p:spPr>
        <p:txBody>
          <a:bodyPr wrap="square" rtlCol="0">
            <a:spAutoFit/>
          </a:bodyPr>
          <a:lstStyle/>
          <a:p>
            <a:pPr algn="ctr"/>
            <a:r>
              <a:rPr lang="pt-BR" sz="800" dirty="0">
                <a:solidFill>
                  <a:schemeClr val="bg1">
                    <a:lumMod val="50000"/>
                  </a:schemeClr>
                </a:solidFill>
                <a:latin typeface="Panton" panose="00000500000000000000" pitchFamily="2" charset="0"/>
              </a:rPr>
              <a:t>Deus sabia antecipadamente do futuro de Esaú e de Jacó. Ele sabia de antemão o que haveria de acontecer com os filhos gêmeos de Isaque e Rebeca (</a:t>
            </a:r>
            <a:r>
              <a:rPr lang="pt-BR" sz="800" dirty="0" err="1">
                <a:solidFill>
                  <a:schemeClr val="bg1">
                    <a:lumMod val="50000"/>
                  </a:schemeClr>
                </a:solidFill>
                <a:latin typeface="Panton" panose="00000500000000000000" pitchFamily="2" charset="0"/>
              </a:rPr>
              <a:t>Gn</a:t>
            </a:r>
            <a:r>
              <a:rPr lang="pt-BR" sz="800" dirty="0">
                <a:solidFill>
                  <a:schemeClr val="bg1">
                    <a:lumMod val="50000"/>
                  </a:schemeClr>
                </a:solidFill>
                <a:latin typeface="Panton" panose="00000500000000000000" pitchFamily="2" charset="0"/>
              </a:rPr>
              <a:t> 25.23). Isso independia das circunstâncias que envolvessem essa história. Por isso, o Senhor atendeu à oração de Isaque e Rebeca concebeu filhos gêmeos (</a:t>
            </a:r>
            <a:r>
              <a:rPr lang="pt-BR" sz="800" dirty="0" err="1">
                <a:solidFill>
                  <a:schemeClr val="bg1">
                    <a:lumMod val="50000"/>
                  </a:schemeClr>
                </a:solidFill>
                <a:latin typeface="Panton" panose="00000500000000000000" pitchFamily="2" charset="0"/>
              </a:rPr>
              <a:t>Gn</a:t>
            </a:r>
            <a:r>
              <a:rPr lang="pt-BR" sz="800" dirty="0">
                <a:solidFill>
                  <a:schemeClr val="bg1">
                    <a:lumMod val="50000"/>
                  </a:schemeClr>
                </a:solidFill>
                <a:latin typeface="Panton" panose="00000500000000000000" pitchFamily="2" charset="0"/>
              </a:rPr>
              <a:t> 25.21). Entretanto, conforme as crianças se desenvolviam, alguns meses depois os gêmeos já lutavam entre si no ventre da esposa de Isaque (</a:t>
            </a:r>
            <a:r>
              <a:rPr lang="pt-BR" sz="800" dirty="0" err="1">
                <a:solidFill>
                  <a:schemeClr val="bg1">
                    <a:lumMod val="50000"/>
                  </a:schemeClr>
                </a:solidFill>
                <a:latin typeface="Panton" panose="00000500000000000000" pitchFamily="2" charset="0"/>
              </a:rPr>
              <a:t>Gn</a:t>
            </a:r>
            <a:r>
              <a:rPr lang="pt-BR" sz="800" dirty="0">
                <a:solidFill>
                  <a:schemeClr val="bg1">
                    <a:lumMod val="50000"/>
                  </a:schemeClr>
                </a:solidFill>
                <a:latin typeface="Panton" panose="00000500000000000000" pitchFamily="2" charset="0"/>
              </a:rPr>
              <a:t> 25.22). No caso dos gêmeos, Esaú e Jacó, Deus sabia que, criados como agentes livres, eles seriam rivais.</a:t>
            </a:r>
          </a:p>
          <a:p>
            <a:pPr algn="ctr"/>
            <a:r>
              <a:rPr lang="pt-BR" sz="800" dirty="0">
                <a:solidFill>
                  <a:schemeClr val="bg1">
                    <a:lumMod val="50000"/>
                  </a:schemeClr>
                </a:solidFill>
                <a:latin typeface="Panton" panose="00000500000000000000" pitchFamily="2" charset="0"/>
              </a:rPr>
              <a:t>Continua...</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8493040"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 – A FALHA NO TRATAMENTO DOS FILHOS</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8599221" y="2459739"/>
            <a:ext cx="1527325" cy="830997"/>
          </a:xfrm>
          <a:prstGeom prst="rect">
            <a:avLst/>
          </a:prstGeom>
          <a:noFill/>
        </p:spPr>
        <p:txBody>
          <a:bodyPr wrap="square" rtlCol="0">
            <a:spAutoFit/>
          </a:bodyPr>
          <a:lstStyle/>
          <a:p>
            <a:pPr algn="ctr"/>
            <a:r>
              <a:rPr lang="pt-BR" sz="1200" dirty="0">
                <a:solidFill>
                  <a:schemeClr val="bg1">
                    <a:lumMod val="50000"/>
                  </a:schemeClr>
                </a:solidFill>
                <a:latin typeface="Panton Bold" panose="00000800000000000000" pitchFamily="2" charset="0"/>
              </a:rPr>
              <a:t>3. A inveja não permite compreender os desígnios de Deus.</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8565248" y="3124393"/>
            <a:ext cx="1518413" cy="3046988"/>
          </a:xfrm>
          <a:prstGeom prst="rect">
            <a:avLst/>
          </a:prstGeom>
          <a:noFill/>
        </p:spPr>
        <p:txBody>
          <a:bodyPr wrap="square" rtlCol="0">
            <a:spAutoFit/>
          </a:bodyPr>
          <a:lstStyle/>
          <a:p>
            <a:pPr algn="ctr"/>
            <a:r>
              <a:rPr lang="pt-BR" sz="800" dirty="0">
                <a:solidFill>
                  <a:schemeClr val="bg1">
                    <a:lumMod val="50000"/>
                  </a:schemeClr>
                </a:solidFill>
                <a:latin typeface="Panton" panose="00000500000000000000" pitchFamily="2" charset="0"/>
              </a:rPr>
              <a:t>Além desse presente do pai a José, também havia os sonhos de José que o colocavam sempre em superioridade em relação aos seus irmãos. O sonho dos molhos de trigo e o sonho dos corpos celestes que se inclinavam diante de José (vv.5-9), quando contado para seus irmãos, fizeram com que eles entendessem que José agia com arrogância e despeito em relação a eles e, por isso, o rejeitavam. Os sonhos tinham um caráter profético, mas seus irmãos entenderam como uma atitude presunçosa da parte de José. Não podiam enxergar o que aconteceria alguns anos depois, quando José tornou-se governador do Egito (</a:t>
            </a:r>
            <a:r>
              <a:rPr lang="pt-BR" sz="800" dirty="0" err="1">
                <a:solidFill>
                  <a:schemeClr val="bg1">
                    <a:lumMod val="50000"/>
                  </a:schemeClr>
                </a:solidFill>
                <a:latin typeface="Panton" panose="00000500000000000000" pitchFamily="2" charset="0"/>
              </a:rPr>
              <a:t>Gn</a:t>
            </a:r>
            <a:r>
              <a:rPr lang="pt-BR" sz="800" dirty="0">
                <a:solidFill>
                  <a:schemeClr val="bg1">
                    <a:lumMod val="50000"/>
                  </a:schemeClr>
                </a:solidFill>
                <a:latin typeface="Panton" panose="00000500000000000000" pitchFamily="2" charset="0"/>
              </a:rPr>
              <a:t> 41.41-43).</a:t>
            </a:r>
          </a:p>
        </p:txBody>
      </p:sp>
    </p:spTree>
    <p:extLst>
      <p:ext uri="{BB962C8B-B14F-4D97-AF65-F5344CB8AC3E}">
        <p14:creationId xmlns:p14="http://schemas.microsoft.com/office/powerpoint/2010/main" val="17712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2111216"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2423149" y="2459740"/>
            <a:ext cx="5694218" cy="461665"/>
          </a:xfrm>
          <a:prstGeom prst="rect">
            <a:avLst/>
          </a:prstGeom>
          <a:noFill/>
        </p:spPr>
        <p:txBody>
          <a:bodyPr wrap="square" rtlCol="0">
            <a:spAutoFit/>
          </a:bodyPr>
          <a:lstStyle/>
          <a:p>
            <a:pPr algn="ctr"/>
            <a:r>
              <a:rPr lang="pt-BR" sz="2400" dirty="0">
                <a:latin typeface="Panton Bold" panose="00000800000000000000" pitchFamily="2" charset="0"/>
              </a:rPr>
              <a:t>2. O ciúme em meio à preferência.</a:t>
            </a:r>
            <a:endParaRPr lang="pt-BR" sz="24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2111216" y="677772"/>
            <a:ext cx="6241677" cy="1447942"/>
          </a:xfrm>
        </p:spPr>
        <p:txBody>
          <a:bodyPr>
            <a:normAutofit fontScale="90000"/>
          </a:bodyPr>
          <a:lstStyle/>
          <a:p>
            <a:r>
              <a:rPr lang="pt-BR" sz="4000" dirty="0">
                <a:solidFill>
                  <a:schemeClr val="accent1"/>
                </a:solidFill>
                <a:latin typeface="Panton ExtraBold" panose="00000900000000000000" pitchFamily="50" charset="0"/>
              </a:rPr>
              <a:t>I – A FALHA NO TRATAMENTO DOS FILHOS</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7618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50193"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 – A FALHA NO TRATAMENTO DOS FILHOS</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044"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2386985" y="3088256"/>
            <a:ext cx="5660994" cy="2585323"/>
          </a:xfrm>
          <a:prstGeom prst="rect">
            <a:avLst/>
          </a:prstGeom>
          <a:noFill/>
        </p:spPr>
        <p:txBody>
          <a:bodyPr wrap="square" rtlCol="0">
            <a:spAutoFit/>
          </a:bodyPr>
          <a:lstStyle/>
          <a:p>
            <a:pPr algn="ctr"/>
            <a:r>
              <a:rPr lang="pt-BR" sz="1800" dirty="0">
                <a:latin typeface="Panton" panose="00000500000000000000" pitchFamily="2" charset="0"/>
              </a:rPr>
              <a:t>Jacó não mediu as consequências ao presentear seu filho José com “uma capa de várias cores” numa clara atitude de preferência. Isso provocou ciúmes nos demais filhos, os quais entenderam que o pai não lhes dava o devido valor. Ora, José era o décimo primeiro filho de Jacó, e quando os mais velhos se sentiram alijados do amor do pai, encheram-se de fúria. Eles viam que esse traje especial significava o favoritismo da parte do pai e, por isso, “ aborreceram-no” (v.4).</a:t>
            </a:r>
            <a:endParaRPr lang="pt-BR" sz="1800" dirty="0">
              <a:solidFill>
                <a:schemeClr val="accent1"/>
              </a:solidFill>
              <a:latin typeface="Panton" panose="00000500000000000000" pitchFamily="2" charset="0"/>
            </a:endParaRP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356374" y="2459739"/>
            <a:ext cx="1527325" cy="523220"/>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1. A preferência de Jacó.</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322401" y="3124393"/>
            <a:ext cx="1518413" cy="2893100"/>
          </a:xfrm>
          <a:prstGeom prst="rect">
            <a:avLst/>
          </a:prstGeom>
          <a:noFill/>
        </p:spPr>
        <p:txBody>
          <a:bodyPr wrap="square" rtlCol="0">
            <a:spAutoFit/>
          </a:bodyPr>
          <a:lstStyle/>
          <a:p>
            <a:pPr algn="ctr"/>
            <a:r>
              <a:rPr lang="pt-BR" sz="700" dirty="0">
                <a:solidFill>
                  <a:schemeClr val="bg1">
                    <a:lumMod val="50000"/>
                  </a:schemeClr>
                </a:solidFill>
                <a:latin typeface="Panton" panose="00000500000000000000" pitchFamily="2" charset="0"/>
              </a:rPr>
              <a:t>Em Gênesis 37, lemos que “Jacó amava a José mais do que a todos os seus filhos” (</a:t>
            </a:r>
            <a:r>
              <a:rPr lang="pt-BR" sz="700" dirty="0" err="1">
                <a:solidFill>
                  <a:schemeClr val="bg1">
                    <a:lumMod val="50000"/>
                  </a:schemeClr>
                </a:solidFill>
                <a:latin typeface="Panton" panose="00000500000000000000" pitchFamily="2" charset="0"/>
              </a:rPr>
              <a:t>Gn</a:t>
            </a:r>
            <a:r>
              <a:rPr lang="pt-BR" sz="700" dirty="0">
                <a:solidFill>
                  <a:schemeClr val="bg1">
                    <a:lumMod val="50000"/>
                  </a:schemeClr>
                </a:solidFill>
                <a:latin typeface="Panton" panose="00000500000000000000" pitchFamily="2" charset="0"/>
              </a:rPr>
              <a:t> 37.3). É possível que o patriarca , tenha percebido que havia algo especial em relação a José. Entretanto, independentemente de ser o filho da sua velhice, José era um dos muitos filhos que ele havia gerado. Naturalmente, quando são conscientes do seu papel paterno e materno dentro do lar, os pais percebem as diferenças de personalidade e de temperamento de cada um dos filhos. Por isso, é preciso muita atenção no relacionamento com eles. Na lição 2, estudamos a respeito do problema que foi gerado pela predileção de Isaque e Rebeca entre Esaú e Jacó. Aqui, na história de José, veremos que a predileção de Jacó produziu o ciúme e a inveja entre os irmãos, as consequências graves dessa prática dentro da família.</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8493040"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 – A FALHA NO TRATAMENTO DOS FILHOS</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8599221" y="2459739"/>
            <a:ext cx="1527325" cy="830997"/>
          </a:xfrm>
          <a:prstGeom prst="rect">
            <a:avLst/>
          </a:prstGeom>
          <a:noFill/>
        </p:spPr>
        <p:txBody>
          <a:bodyPr wrap="square" rtlCol="0">
            <a:spAutoFit/>
          </a:bodyPr>
          <a:lstStyle/>
          <a:p>
            <a:pPr algn="ctr"/>
            <a:r>
              <a:rPr lang="pt-BR" sz="1200" dirty="0">
                <a:solidFill>
                  <a:schemeClr val="bg1">
                    <a:lumMod val="50000"/>
                  </a:schemeClr>
                </a:solidFill>
                <a:latin typeface="Panton Bold" panose="00000800000000000000" pitchFamily="2" charset="0"/>
              </a:rPr>
              <a:t>3. A inveja não permite compreender os desígnios de Deus.</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8565248" y="3124393"/>
            <a:ext cx="1518413" cy="3046988"/>
          </a:xfrm>
          <a:prstGeom prst="rect">
            <a:avLst/>
          </a:prstGeom>
          <a:noFill/>
        </p:spPr>
        <p:txBody>
          <a:bodyPr wrap="square" rtlCol="0">
            <a:spAutoFit/>
          </a:bodyPr>
          <a:lstStyle/>
          <a:p>
            <a:pPr algn="ctr"/>
            <a:r>
              <a:rPr lang="pt-BR" sz="800" dirty="0">
                <a:solidFill>
                  <a:schemeClr val="bg1">
                    <a:lumMod val="50000"/>
                  </a:schemeClr>
                </a:solidFill>
                <a:latin typeface="Panton" panose="00000500000000000000" pitchFamily="2" charset="0"/>
              </a:rPr>
              <a:t>Além desse presente do pai a José, também havia os sonhos de José que o colocavam sempre em superioridade em relação aos seus irmãos. O sonho dos molhos de trigo e o sonho dos corpos celestes que se inclinavam diante de José (vv.5-9), quando contado para seus irmãos, fizeram com que eles entendessem que José agia com arrogância e despeito em relação a eles e, por isso, o rejeitavam. Os sonhos tinham um caráter profético, mas seus irmãos entenderam como uma atitude presunçosa da parte de José. Não podiam enxergar o que aconteceria alguns anos depois, quando José tornou-se governador do Egito (</a:t>
            </a:r>
            <a:r>
              <a:rPr lang="pt-BR" sz="800" dirty="0" err="1">
                <a:solidFill>
                  <a:schemeClr val="bg1">
                    <a:lumMod val="50000"/>
                  </a:schemeClr>
                </a:solidFill>
                <a:latin typeface="Panton" panose="00000500000000000000" pitchFamily="2" charset="0"/>
              </a:rPr>
              <a:t>Gn</a:t>
            </a:r>
            <a:r>
              <a:rPr lang="pt-BR" sz="800" dirty="0">
                <a:solidFill>
                  <a:schemeClr val="bg1">
                    <a:lumMod val="50000"/>
                  </a:schemeClr>
                </a:solidFill>
                <a:latin typeface="Panton" panose="00000500000000000000" pitchFamily="2" charset="0"/>
              </a:rPr>
              <a:t> 41.41-43).</a:t>
            </a:r>
          </a:p>
        </p:txBody>
      </p:sp>
    </p:spTree>
    <p:extLst>
      <p:ext uri="{BB962C8B-B14F-4D97-AF65-F5344CB8AC3E}">
        <p14:creationId xmlns:p14="http://schemas.microsoft.com/office/powerpoint/2010/main" val="2461729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907126"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4219059" y="2459740"/>
            <a:ext cx="5694218" cy="707886"/>
          </a:xfrm>
          <a:prstGeom prst="rect">
            <a:avLst/>
          </a:prstGeom>
          <a:noFill/>
        </p:spPr>
        <p:txBody>
          <a:bodyPr wrap="square" rtlCol="0">
            <a:spAutoFit/>
          </a:bodyPr>
          <a:lstStyle/>
          <a:p>
            <a:pPr algn="ctr"/>
            <a:r>
              <a:rPr lang="pt-BR" sz="2000" dirty="0">
                <a:latin typeface="Panton Bold" panose="00000800000000000000" pitchFamily="2" charset="0"/>
              </a:rPr>
              <a:t>3. A inveja não permite compreender os desígnios de Deus.</a:t>
            </a:r>
            <a:endParaRPr lang="pt-BR" sz="20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907126" y="677772"/>
            <a:ext cx="6241677" cy="1447942"/>
          </a:xfrm>
        </p:spPr>
        <p:txBody>
          <a:bodyPr>
            <a:normAutofit fontScale="90000"/>
          </a:bodyPr>
          <a:lstStyle/>
          <a:p>
            <a:r>
              <a:rPr lang="pt-BR" sz="4000" dirty="0">
                <a:solidFill>
                  <a:schemeClr val="accent1"/>
                </a:solidFill>
                <a:latin typeface="Panton ExtraBold" panose="00000900000000000000" pitchFamily="50" charset="0"/>
              </a:rPr>
              <a:t>I – A FALHA NO TRATAMENTO DOS FILHOS</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7618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50193"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 – A FALHA NO TRATAMENTO DOS FILHOS</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2094711" y="472673"/>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954"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4182895" y="3088256"/>
            <a:ext cx="5660994" cy="3231654"/>
          </a:xfrm>
          <a:prstGeom prst="rect">
            <a:avLst/>
          </a:prstGeom>
          <a:noFill/>
        </p:spPr>
        <p:txBody>
          <a:bodyPr wrap="square" rtlCol="0">
            <a:spAutoFit/>
          </a:bodyPr>
          <a:lstStyle/>
          <a:p>
            <a:pPr algn="ctr"/>
            <a:r>
              <a:rPr lang="pt-BR" sz="1700" dirty="0">
                <a:latin typeface="Panton" panose="00000500000000000000" pitchFamily="2" charset="0"/>
              </a:rPr>
              <a:t>Além desse presente do pai a José, também havia os sonhos de José que o colocavam sempre em superioridade em relação aos seus irmãos. O sonho dos molhos de trigo e o sonho dos corpos celestes que se inclinavam diante de José (vv.5-9), quando contado para seus irmãos, fizeram com que eles entendessem que José agia com arrogância e despeito em relação a eles e, por isso, o rejeitavam. Os sonhos tinham um caráter profético, mas seus irmãos entenderam como uma atitude presunçosa da parte de José. Não podiam enxergar o que aconteceria alguns anos depois, quando José tornou-se governador do Egito (</a:t>
            </a:r>
            <a:r>
              <a:rPr lang="pt-BR" sz="1700" dirty="0" err="1">
                <a:latin typeface="Panton" panose="00000500000000000000" pitchFamily="2" charset="0"/>
              </a:rPr>
              <a:t>Gn</a:t>
            </a:r>
            <a:r>
              <a:rPr lang="pt-BR" sz="1700" dirty="0">
                <a:latin typeface="Panton" panose="00000500000000000000" pitchFamily="2" charset="0"/>
              </a:rPr>
              <a:t> 41.41-43).</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356374" y="2459739"/>
            <a:ext cx="1527325" cy="523220"/>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1. A preferência de Jacó.</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322401" y="3124393"/>
            <a:ext cx="1518413" cy="2893100"/>
          </a:xfrm>
          <a:prstGeom prst="rect">
            <a:avLst/>
          </a:prstGeom>
          <a:noFill/>
        </p:spPr>
        <p:txBody>
          <a:bodyPr wrap="square" rtlCol="0">
            <a:spAutoFit/>
          </a:bodyPr>
          <a:lstStyle/>
          <a:p>
            <a:pPr algn="ctr"/>
            <a:r>
              <a:rPr lang="pt-BR" sz="700" dirty="0">
                <a:solidFill>
                  <a:schemeClr val="bg1">
                    <a:lumMod val="50000"/>
                  </a:schemeClr>
                </a:solidFill>
                <a:latin typeface="Panton" panose="00000500000000000000" pitchFamily="2" charset="0"/>
              </a:rPr>
              <a:t>Em Gênesis 37, lemos que “Jacó amava a José mais do que a todos os seus filhos” (</a:t>
            </a:r>
            <a:r>
              <a:rPr lang="pt-BR" sz="700" dirty="0" err="1">
                <a:solidFill>
                  <a:schemeClr val="bg1">
                    <a:lumMod val="50000"/>
                  </a:schemeClr>
                </a:solidFill>
                <a:latin typeface="Panton" panose="00000500000000000000" pitchFamily="2" charset="0"/>
              </a:rPr>
              <a:t>Gn</a:t>
            </a:r>
            <a:r>
              <a:rPr lang="pt-BR" sz="700" dirty="0">
                <a:solidFill>
                  <a:schemeClr val="bg1">
                    <a:lumMod val="50000"/>
                  </a:schemeClr>
                </a:solidFill>
                <a:latin typeface="Panton" panose="00000500000000000000" pitchFamily="2" charset="0"/>
              </a:rPr>
              <a:t> 37.3). É possível que o patriarca , tenha percebido que havia algo especial em relação a José. Entretanto, independentemente de ser o filho da sua velhice, José era um dos muitos filhos que ele havia gerado. Naturalmente, quando são conscientes do seu papel paterno e materno dentro do lar, os pais percebem as diferenças de personalidade e de temperamento de cada um dos filhos. Por isso, é preciso muita atenção no relacionamento com eles. Na lição 2, estudamos a respeito do problema que foi gerado pela predileção de Isaque e Rebeca entre Esaú e Jacó. Aqui, na história de José, veremos que a predileção de Jacó produziu o ciúme e a inveja entre os irmãos, as consequências graves dessa prática dentro da família.</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2062608" y="756426"/>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 – A FALHA NO TRATAMENTO DOS FILHOS</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2168789" y="2475212"/>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2. O ciúme em meio à preferência.</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2134816" y="3139866"/>
            <a:ext cx="1518413" cy="2308324"/>
          </a:xfrm>
          <a:prstGeom prst="rect">
            <a:avLst/>
          </a:prstGeom>
          <a:noFill/>
        </p:spPr>
        <p:txBody>
          <a:bodyPr wrap="square" rtlCol="0">
            <a:spAutoFit/>
          </a:bodyPr>
          <a:lstStyle/>
          <a:p>
            <a:pPr algn="ctr"/>
            <a:r>
              <a:rPr lang="pt-BR" sz="800" dirty="0">
                <a:solidFill>
                  <a:schemeClr val="bg1">
                    <a:lumMod val="50000"/>
                  </a:schemeClr>
                </a:solidFill>
                <a:latin typeface="Panton" panose="00000500000000000000" pitchFamily="2" charset="0"/>
              </a:rPr>
              <a:t>Jacó não mediu as consequências ao presentear seu filho José com “uma capa de várias cores” numa clara atitude de preferência. Isso provocou ciúmes nos demais filhos, os quais entenderam que o pai não lhes dava o devido valor. Ora, José era o décimo primeiro filho de Jacó, e quando os mais velhos se sentiram alijados do amor do pai, encheram-se de fúria. Eles viam que esse traje especial significava o favoritismo da parte do pai e, por isso, “ aborreceram-no” (v.4).</a:t>
            </a:r>
          </a:p>
        </p:txBody>
      </p:sp>
    </p:spTree>
    <p:extLst>
      <p:ext uri="{BB962C8B-B14F-4D97-AF65-F5344CB8AC3E}">
        <p14:creationId xmlns:p14="http://schemas.microsoft.com/office/powerpoint/2010/main" val="461812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23456" y="2459740"/>
            <a:ext cx="5694218" cy="400110"/>
          </a:xfrm>
          <a:prstGeom prst="rect">
            <a:avLst/>
          </a:prstGeom>
          <a:noFill/>
        </p:spPr>
        <p:txBody>
          <a:bodyPr wrap="square" rtlCol="0">
            <a:spAutoFit/>
          </a:bodyPr>
          <a:lstStyle/>
          <a:p>
            <a:pPr algn="ctr"/>
            <a:r>
              <a:rPr lang="pt-BR" sz="2000" dirty="0">
                <a:latin typeface="Panton Bold" panose="00000800000000000000" pitchFamily="2" charset="0"/>
              </a:rPr>
              <a:t>1. A túnica: o símbolo do desprezo.</a:t>
            </a:r>
            <a:endParaRPr lang="pt-BR" sz="20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6241677" cy="1447942"/>
          </a:xfrm>
        </p:spPr>
        <p:txBody>
          <a:bodyPr>
            <a:normAutofit/>
          </a:bodyPr>
          <a:lstStyle/>
          <a:p>
            <a:r>
              <a:rPr lang="pt-BR" sz="4000" dirty="0">
                <a:solidFill>
                  <a:schemeClr val="accent1"/>
                </a:solidFill>
                <a:latin typeface="Panton ExtraBold" panose="00000900000000000000" pitchFamily="50" charset="0"/>
              </a:rPr>
              <a:t>II – O CIÚME COMO CAUSA DE CONFLITOS</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6802562"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6776571"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 – O CIÚME COMO CAUSA DE CONFLITOS</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351"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587292" y="3088256"/>
            <a:ext cx="5660994" cy="2031325"/>
          </a:xfrm>
          <a:prstGeom prst="rect">
            <a:avLst/>
          </a:prstGeom>
          <a:noFill/>
        </p:spPr>
        <p:txBody>
          <a:bodyPr wrap="square" rtlCol="0">
            <a:spAutoFit/>
          </a:bodyPr>
          <a:lstStyle/>
          <a:p>
            <a:pPr algn="ctr"/>
            <a:r>
              <a:rPr lang="pt-BR" dirty="0">
                <a:latin typeface="Panton" panose="00000500000000000000" pitchFamily="2" charset="0"/>
              </a:rPr>
              <a:t>A vestimenta tradicional do povo antigo tinha, no máximo, duas cores, feita de fios de linho grosso. A “túnica colorida” de José o colocava em posição de destaque em relação aos outros filhos (</a:t>
            </a:r>
            <a:r>
              <a:rPr lang="pt-BR" dirty="0" err="1">
                <a:latin typeface="Panton" panose="00000500000000000000" pitchFamily="2" charset="0"/>
              </a:rPr>
              <a:t>Gn</a:t>
            </a:r>
            <a:r>
              <a:rPr lang="pt-BR" dirty="0">
                <a:latin typeface="Panton" panose="00000500000000000000" pitchFamily="2" charset="0"/>
              </a:rPr>
              <a:t> 37.3). Isso corroborava o sentimento de predileção de Jacó por José. O ciúme derivado dessa má atitude do patriarca promoveu tristes consequências na família de Jacó.</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6882752"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2. Ciúme: o agente do conflito familiar.</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6848779" y="3124393"/>
            <a:ext cx="1518413" cy="2446824"/>
          </a:xfrm>
          <a:prstGeom prst="rect">
            <a:avLst/>
          </a:prstGeom>
          <a:noFill/>
        </p:spPr>
        <p:txBody>
          <a:bodyPr wrap="square" rtlCol="0">
            <a:spAutoFit/>
          </a:bodyPr>
          <a:lstStyle/>
          <a:p>
            <a:pPr algn="ctr"/>
            <a:r>
              <a:rPr lang="pt-BR" sz="900" dirty="0">
                <a:solidFill>
                  <a:schemeClr val="bg1">
                    <a:lumMod val="50000"/>
                  </a:schemeClr>
                </a:solidFill>
                <a:latin typeface="Panton" panose="00000500000000000000" pitchFamily="2" charset="0"/>
              </a:rPr>
              <a:t>Os irmãos de José sentiam -se ignorados pelo pai. Por outro lado, em razão de desfrutar do favoritismo do pai, José agiu com inexperiência, imaturidade e arrogância. Seus irmãos, com o orgulho ferido por causa da preferência paterna por José, não aceitavam sequer ouvir o filho preferido de Jacó. Por isso, encheram-se de rancor e ódio, desejando até mesmo acabar com a vida do irmão.</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8493040"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 – O CIÚME COMO CAUSA DE CONFLITOS</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8599221" y="2459739"/>
            <a:ext cx="1527325" cy="461665"/>
          </a:xfrm>
          <a:prstGeom prst="rect">
            <a:avLst/>
          </a:prstGeom>
          <a:noFill/>
        </p:spPr>
        <p:txBody>
          <a:bodyPr wrap="square" rtlCol="0">
            <a:spAutoFit/>
          </a:bodyPr>
          <a:lstStyle/>
          <a:p>
            <a:pPr algn="ctr"/>
            <a:r>
              <a:rPr lang="pt-BR" sz="1200" dirty="0">
                <a:solidFill>
                  <a:schemeClr val="bg1">
                    <a:lumMod val="50000"/>
                  </a:schemeClr>
                </a:solidFill>
                <a:latin typeface="Panton Bold" panose="00000800000000000000" pitchFamily="2" charset="0"/>
              </a:rPr>
              <a:t>3. A extensão do ciúme.</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8565248" y="3124393"/>
            <a:ext cx="1518413" cy="3231654"/>
          </a:xfrm>
          <a:prstGeom prst="rect">
            <a:avLst/>
          </a:prstGeom>
          <a:noFill/>
        </p:spPr>
        <p:txBody>
          <a:bodyPr wrap="square" rtlCol="0">
            <a:spAutoFit/>
          </a:bodyPr>
          <a:lstStyle/>
          <a:p>
            <a:pPr algn="ctr"/>
            <a:r>
              <a:rPr lang="pt-BR" sz="850" dirty="0">
                <a:solidFill>
                  <a:schemeClr val="bg1">
                    <a:lumMod val="50000"/>
                  </a:schemeClr>
                </a:solidFill>
                <a:latin typeface="Panton" panose="00000500000000000000" pitchFamily="2" charset="0"/>
              </a:rPr>
              <a:t>Na presente lição, analisamos o ciúme na relação entre os irmãos, mas ele está presente em muitas outras relações. O ciúme pode trazer problemas para a vida conjugal, amizades sinceras e relacionamento profissional, etc. Geralmente, onde o ciúme está presente existe mais desprazer e desgosto do que felicidade. No ambiente onde o ciúme domina, sobram desconfiança, insegurança, controle e posse. Embora todas as pessoas tenham ciúme, pois trata-se de uma emoção humana, a linha entre o ciúme controlado e o descontrolado é muito tênue.</a:t>
            </a:r>
          </a:p>
        </p:txBody>
      </p:sp>
    </p:spTree>
    <p:extLst>
      <p:ext uri="{BB962C8B-B14F-4D97-AF65-F5344CB8AC3E}">
        <p14:creationId xmlns:p14="http://schemas.microsoft.com/office/powerpoint/2010/main" val="666776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2111216"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2423149" y="2459740"/>
            <a:ext cx="5694218" cy="461665"/>
          </a:xfrm>
          <a:prstGeom prst="rect">
            <a:avLst/>
          </a:prstGeom>
          <a:noFill/>
        </p:spPr>
        <p:txBody>
          <a:bodyPr wrap="square" rtlCol="0">
            <a:spAutoFit/>
          </a:bodyPr>
          <a:lstStyle/>
          <a:p>
            <a:pPr algn="ctr"/>
            <a:r>
              <a:rPr lang="pt-BR" sz="2400" dirty="0">
                <a:latin typeface="Panton Bold" panose="00000800000000000000" pitchFamily="2" charset="0"/>
              </a:rPr>
              <a:t>2. Ciúme: o agente do conflito familiar.</a:t>
            </a:r>
            <a:endParaRPr lang="pt-BR" sz="24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2111216" y="677772"/>
            <a:ext cx="6241677" cy="1447942"/>
          </a:xfrm>
        </p:spPr>
        <p:txBody>
          <a:bodyPr>
            <a:normAutofit/>
          </a:bodyPr>
          <a:lstStyle/>
          <a:p>
            <a:r>
              <a:rPr lang="pt-BR" sz="4000" dirty="0">
                <a:solidFill>
                  <a:schemeClr val="accent1"/>
                </a:solidFill>
                <a:latin typeface="Panton ExtraBold" panose="00000900000000000000" pitchFamily="50" charset="0"/>
              </a:rPr>
              <a:t>II – O CIÚME COMO CAUSA DE CONFLITOS</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7618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50193"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 – O CIÚME COMO CAUSA DE CONFLITOS</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044"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2386985" y="3088256"/>
            <a:ext cx="5660994" cy="2308324"/>
          </a:xfrm>
          <a:prstGeom prst="rect">
            <a:avLst/>
          </a:prstGeom>
          <a:noFill/>
        </p:spPr>
        <p:txBody>
          <a:bodyPr wrap="square" rtlCol="0">
            <a:spAutoFit/>
          </a:bodyPr>
          <a:lstStyle/>
          <a:p>
            <a:pPr algn="ctr"/>
            <a:r>
              <a:rPr lang="pt-BR" sz="1800" dirty="0">
                <a:latin typeface="Panton" panose="00000500000000000000" pitchFamily="2" charset="0"/>
              </a:rPr>
              <a:t>Os irmãos de José sentiam -se ignorados pelo pai. Por outro lado, em razão de desfrutar do favoritismo do pai, José agiu com inexperiência, imaturidade e arrogância. Seus irmãos, com o orgulho ferido por causa da preferência paterna por José, não aceitavam sequer ouvir o filho preferido de Jacó. Por isso, encheram-se de rancor e ódio, desejando até mesmo acabar com a vida do irmão.</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356374"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1. A túnica: o símbolo do desprezo.</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322401" y="3124393"/>
            <a:ext cx="1518413" cy="2169825"/>
          </a:xfrm>
          <a:prstGeom prst="rect">
            <a:avLst/>
          </a:prstGeom>
          <a:noFill/>
        </p:spPr>
        <p:txBody>
          <a:bodyPr wrap="square" rtlCol="0">
            <a:spAutoFit/>
          </a:bodyPr>
          <a:lstStyle/>
          <a:p>
            <a:pPr algn="ctr"/>
            <a:r>
              <a:rPr lang="pt-BR" sz="900" dirty="0">
                <a:solidFill>
                  <a:schemeClr val="bg1">
                    <a:lumMod val="50000"/>
                  </a:schemeClr>
                </a:solidFill>
                <a:latin typeface="Panton" panose="00000500000000000000" pitchFamily="2" charset="0"/>
              </a:rPr>
              <a:t>A vestimenta tradicional do povo antigo tinha, no máximo, duas cores, feita de fios de linho grosso. A “túnica colorida” de José o colocava em posição de destaque em relação aos outros filhos (</a:t>
            </a:r>
            <a:r>
              <a:rPr lang="pt-BR" sz="900" dirty="0" err="1">
                <a:solidFill>
                  <a:schemeClr val="bg1">
                    <a:lumMod val="50000"/>
                  </a:schemeClr>
                </a:solidFill>
                <a:latin typeface="Panton" panose="00000500000000000000" pitchFamily="2" charset="0"/>
              </a:rPr>
              <a:t>Gn</a:t>
            </a:r>
            <a:r>
              <a:rPr lang="pt-BR" sz="900" dirty="0">
                <a:solidFill>
                  <a:schemeClr val="bg1">
                    <a:lumMod val="50000"/>
                  </a:schemeClr>
                </a:solidFill>
                <a:latin typeface="Panton" panose="00000500000000000000" pitchFamily="2" charset="0"/>
              </a:rPr>
              <a:t> 37.3). Isso corroborava o sentimento de predileção de Jacó por José. O ciúme derivado dessa má atitude do patriarca promoveu tristes consequências na família de Jacó.</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8493040"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 – O CIÚME COMO CAUSA DE CONFLITOS</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8599221" y="2459739"/>
            <a:ext cx="1527325" cy="461665"/>
          </a:xfrm>
          <a:prstGeom prst="rect">
            <a:avLst/>
          </a:prstGeom>
          <a:noFill/>
        </p:spPr>
        <p:txBody>
          <a:bodyPr wrap="square" rtlCol="0">
            <a:spAutoFit/>
          </a:bodyPr>
          <a:lstStyle/>
          <a:p>
            <a:pPr algn="ctr"/>
            <a:r>
              <a:rPr lang="pt-BR" sz="1200" dirty="0">
                <a:solidFill>
                  <a:schemeClr val="bg1">
                    <a:lumMod val="50000"/>
                  </a:schemeClr>
                </a:solidFill>
                <a:latin typeface="Panton Bold" panose="00000800000000000000" pitchFamily="2" charset="0"/>
              </a:rPr>
              <a:t>3. A extensão do ciúme.</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8565248" y="3124393"/>
            <a:ext cx="1638286" cy="2577629"/>
          </a:xfrm>
          <a:prstGeom prst="rect">
            <a:avLst/>
          </a:prstGeom>
          <a:noFill/>
        </p:spPr>
        <p:txBody>
          <a:bodyPr wrap="square" rtlCol="0">
            <a:spAutoFit/>
          </a:bodyPr>
          <a:lstStyle/>
          <a:p>
            <a:pPr algn="ctr"/>
            <a:r>
              <a:rPr lang="pt-BR" sz="850" dirty="0">
                <a:solidFill>
                  <a:schemeClr val="bg1">
                    <a:lumMod val="50000"/>
                  </a:schemeClr>
                </a:solidFill>
                <a:latin typeface="Panton" panose="00000500000000000000" pitchFamily="2" charset="0"/>
              </a:rPr>
              <a:t>Na presente lição, analisamos o ciúme na relação entre os irmãos, mas ele está presente em muitas outras relações. O ciúme pode trazer problemas para a vida conjugal, amizades sinceras e relacionamento profissional, etc. Geralmente, onde o ciúme está presente existe mais desprazer e desgosto do que felicidade. No ambiente onde o ciúme domina, sobram desconfiança, insegurança, controle e posse. Embora todas as pessoas tenham ciúme, pois trata-se de uma emoção humana, a linha entre o ciúme controlado e o descontrolado é muito tênue.</a:t>
            </a:r>
          </a:p>
        </p:txBody>
      </p:sp>
    </p:spTree>
    <p:extLst>
      <p:ext uri="{BB962C8B-B14F-4D97-AF65-F5344CB8AC3E}">
        <p14:creationId xmlns:p14="http://schemas.microsoft.com/office/powerpoint/2010/main" val="3373425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907126"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4219059" y="2459740"/>
            <a:ext cx="5694218" cy="400110"/>
          </a:xfrm>
          <a:prstGeom prst="rect">
            <a:avLst/>
          </a:prstGeom>
          <a:noFill/>
        </p:spPr>
        <p:txBody>
          <a:bodyPr wrap="square" rtlCol="0">
            <a:spAutoFit/>
          </a:bodyPr>
          <a:lstStyle/>
          <a:p>
            <a:pPr algn="ctr"/>
            <a:r>
              <a:rPr lang="pt-BR" sz="2000" dirty="0">
                <a:latin typeface="Panton Bold" panose="00000800000000000000" pitchFamily="2" charset="0"/>
              </a:rPr>
              <a:t>3. A extensão do ciúme.</a:t>
            </a:r>
            <a:endParaRPr lang="pt-BR" sz="20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907126" y="677772"/>
            <a:ext cx="6241677" cy="1447942"/>
          </a:xfrm>
        </p:spPr>
        <p:txBody>
          <a:bodyPr>
            <a:normAutofit/>
          </a:bodyPr>
          <a:lstStyle/>
          <a:p>
            <a:r>
              <a:rPr lang="pt-BR" sz="4000" dirty="0">
                <a:solidFill>
                  <a:schemeClr val="accent1"/>
                </a:solidFill>
                <a:latin typeface="Panton ExtraBold" panose="00000900000000000000" pitchFamily="50" charset="0"/>
              </a:rPr>
              <a:t>II – O CIÚME COMO CAUSA DE CONFLITOS</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7618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50193"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 – O CIÚME COMO CAUSA DE CONFLITOS</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2094711" y="472673"/>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954"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4182895" y="3088256"/>
            <a:ext cx="5660994" cy="2708434"/>
          </a:xfrm>
          <a:prstGeom prst="rect">
            <a:avLst/>
          </a:prstGeom>
          <a:noFill/>
        </p:spPr>
        <p:txBody>
          <a:bodyPr wrap="square" rtlCol="0">
            <a:spAutoFit/>
          </a:bodyPr>
          <a:lstStyle/>
          <a:p>
            <a:pPr algn="ctr"/>
            <a:r>
              <a:rPr lang="pt-BR" sz="1700" dirty="0">
                <a:latin typeface="Panton" panose="00000500000000000000" pitchFamily="2" charset="0"/>
              </a:rPr>
              <a:t>Na presente lição, analisamos o ciúme na relação entre os irmãos, mas ele está presente em muitas outras relações. O ciúme pode trazer problemas para a vida conjugal, amizades sinceras e relacionamento profissional, etc. Geralmente, onde o ciúme está presente existe mais desprazer e desgosto do que felicidade. No ambiente onde o ciúme domina, sobram desconfiança, insegurança, controle e posse. Embora todas as pessoas tenham ciúme, pois trata-se de uma emoção humana, a linha entre o ciúme controlado e o descontrolado é muito tênue.</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356374"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1. A túnica: o símbolo do desprezo.</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322401" y="3124393"/>
            <a:ext cx="1518413" cy="2169825"/>
          </a:xfrm>
          <a:prstGeom prst="rect">
            <a:avLst/>
          </a:prstGeom>
          <a:noFill/>
        </p:spPr>
        <p:txBody>
          <a:bodyPr wrap="square" rtlCol="0">
            <a:spAutoFit/>
          </a:bodyPr>
          <a:lstStyle/>
          <a:p>
            <a:pPr algn="ctr"/>
            <a:r>
              <a:rPr lang="pt-BR" sz="900" dirty="0">
                <a:solidFill>
                  <a:schemeClr val="bg1">
                    <a:lumMod val="50000"/>
                  </a:schemeClr>
                </a:solidFill>
                <a:latin typeface="Panton" panose="00000500000000000000" pitchFamily="2" charset="0"/>
              </a:rPr>
              <a:t>A vestimenta tradicional do povo antigo tinha, no máximo, duas cores, feita de fios de linho grosso. A “túnica colorida” de José o colocava em posição de destaque em relação aos outros filhos (</a:t>
            </a:r>
            <a:r>
              <a:rPr lang="pt-BR" sz="900" dirty="0" err="1">
                <a:solidFill>
                  <a:schemeClr val="bg1">
                    <a:lumMod val="50000"/>
                  </a:schemeClr>
                </a:solidFill>
                <a:latin typeface="Panton" panose="00000500000000000000" pitchFamily="2" charset="0"/>
              </a:rPr>
              <a:t>Gn</a:t>
            </a:r>
            <a:r>
              <a:rPr lang="pt-BR" sz="900" dirty="0">
                <a:solidFill>
                  <a:schemeClr val="bg1">
                    <a:lumMod val="50000"/>
                  </a:schemeClr>
                </a:solidFill>
                <a:latin typeface="Panton" panose="00000500000000000000" pitchFamily="2" charset="0"/>
              </a:rPr>
              <a:t> 37.3). Isso corroborava o sentimento de predileção de Jacó por José. O ciúme derivado dessa má atitude do patriarca promoveu tristes consequências na família de Jacó.</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2062608" y="756426"/>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 – O CIÚME COMO CAUSA DE CONFLITOS</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2168789" y="2475212"/>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2. Ciúme: o agente do conflito familiar.</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2134816" y="3139866"/>
            <a:ext cx="1518413" cy="2446824"/>
          </a:xfrm>
          <a:prstGeom prst="rect">
            <a:avLst/>
          </a:prstGeom>
          <a:noFill/>
        </p:spPr>
        <p:txBody>
          <a:bodyPr wrap="square" rtlCol="0">
            <a:spAutoFit/>
          </a:bodyPr>
          <a:lstStyle/>
          <a:p>
            <a:pPr algn="ctr"/>
            <a:r>
              <a:rPr lang="pt-BR" sz="900" dirty="0">
                <a:solidFill>
                  <a:schemeClr val="bg1">
                    <a:lumMod val="50000"/>
                  </a:schemeClr>
                </a:solidFill>
                <a:latin typeface="Panton" panose="00000500000000000000" pitchFamily="2" charset="0"/>
              </a:rPr>
              <a:t>Os irmãos de José sentiam -se ignorados pelo pai. Por outro lado, em razão de desfrutar do favoritismo do pai, José agiu com inexperiência, imaturidade e arrogância. Seus irmãos, com o orgulho ferido por causa da preferência paterna por José, não aceitavam sequer ouvir o filho preferido de Jacó. Por isso, encheram-se de rancor e ódio, desejando até mesmo acabar com a vida do irmão.</a:t>
            </a:r>
          </a:p>
        </p:txBody>
      </p:sp>
    </p:spTree>
    <p:extLst>
      <p:ext uri="{BB962C8B-B14F-4D97-AF65-F5344CB8AC3E}">
        <p14:creationId xmlns:p14="http://schemas.microsoft.com/office/powerpoint/2010/main" val="1010685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11523"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623456" y="2459740"/>
            <a:ext cx="5694218" cy="400110"/>
          </a:xfrm>
          <a:prstGeom prst="rect">
            <a:avLst/>
          </a:prstGeom>
          <a:noFill/>
        </p:spPr>
        <p:txBody>
          <a:bodyPr wrap="square" rtlCol="0">
            <a:spAutoFit/>
          </a:bodyPr>
          <a:lstStyle/>
          <a:p>
            <a:pPr algn="ctr"/>
            <a:r>
              <a:rPr lang="pt-BR" sz="2000" dirty="0">
                <a:latin typeface="Panton Bold" panose="00000800000000000000" pitchFamily="2" charset="0"/>
              </a:rPr>
              <a:t>1. O ciúme pode causar tragédias familiares.</a:t>
            </a:r>
            <a:endParaRPr lang="pt-BR" sz="20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11523" y="663917"/>
            <a:ext cx="6241677" cy="1447942"/>
          </a:xfrm>
        </p:spPr>
        <p:txBody>
          <a:bodyPr>
            <a:normAutofit/>
          </a:bodyPr>
          <a:lstStyle/>
          <a:p>
            <a:r>
              <a:rPr lang="pt-BR" sz="4000" dirty="0">
                <a:solidFill>
                  <a:schemeClr val="accent1"/>
                </a:solidFill>
                <a:latin typeface="Panton ExtraBold" panose="00000900000000000000" pitchFamily="50" charset="0"/>
              </a:rPr>
              <a:t>III – OS MALES DO CIÚME</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6802562"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6776571"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III – OS MALES DO CIÚME</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351"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587292" y="3088256"/>
            <a:ext cx="5660994" cy="2031325"/>
          </a:xfrm>
          <a:prstGeom prst="rect">
            <a:avLst/>
          </a:prstGeom>
          <a:noFill/>
        </p:spPr>
        <p:txBody>
          <a:bodyPr wrap="square" rtlCol="0">
            <a:spAutoFit/>
          </a:bodyPr>
          <a:lstStyle/>
          <a:p>
            <a:pPr algn="ctr"/>
            <a:r>
              <a:rPr lang="pt-BR" dirty="0">
                <a:latin typeface="Panton" panose="00000500000000000000" pitchFamily="2" charset="0"/>
              </a:rPr>
              <a:t>Não são poucas as notícias de tragédias conjugais em que o ciúme é a causa. Não são poucos os casos em que pessoas prejudicam as outras por causa do ciúme. Não foi diferente no tempo de Jesus, em que a casta sacerdotal ficou enciumada e invejosa por causa da extensão do ministério terreno do nosso Salvador (Mc 15.10).</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6882752"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2. O ciúme entre os santos de Deus.</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6848779" y="3124393"/>
            <a:ext cx="1518413" cy="3277820"/>
          </a:xfrm>
          <a:prstGeom prst="rect">
            <a:avLst/>
          </a:prstGeom>
          <a:noFill/>
        </p:spPr>
        <p:txBody>
          <a:bodyPr wrap="square" rtlCol="0">
            <a:spAutoFit/>
          </a:bodyPr>
          <a:lstStyle/>
          <a:p>
            <a:pPr algn="ctr"/>
            <a:r>
              <a:rPr lang="pt-BR" sz="900" dirty="0">
                <a:solidFill>
                  <a:schemeClr val="bg1">
                    <a:lumMod val="50000"/>
                  </a:schemeClr>
                </a:solidFill>
                <a:latin typeface="Panton" panose="00000500000000000000" pitchFamily="2" charset="0"/>
              </a:rPr>
              <a:t>Se, de maneira geral, o ciúme obsessivo surge da parte de um dos cônjuges, terminando quase sempre em violência, separação e ofensas mútuas, infelizmente, entre os santos de Deus, o ciúme também pode minar as relações de pessoas que outrora eram próximas. Assim, por ciúmes, se calunia, difama e ofende o irmão em Cristo ou um colega de ministério . Que o Espírito Santo guarde os nossos corações, de modo que produzam o fruto do amor, e “ não sejamos cobiçosos de vanglória, provocando uns aos outros, tendo inveja uns dos outros” (G15.25).</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8493040"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III – OS MALES DO CIÚME</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8599221" y="2459739"/>
            <a:ext cx="1527325" cy="461665"/>
          </a:xfrm>
          <a:prstGeom prst="rect">
            <a:avLst/>
          </a:prstGeom>
          <a:noFill/>
        </p:spPr>
        <p:txBody>
          <a:bodyPr wrap="square" rtlCol="0">
            <a:spAutoFit/>
          </a:bodyPr>
          <a:lstStyle/>
          <a:p>
            <a:pPr algn="ctr"/>
            <a:r>
              <a:rPr lang="pt-BR" sz="1200" dirty="0">
                <a:solidFill>
                  <a:schemeClr val="bg1">
                    <a:lumMod val="50000"/>
                  </a:schemeClr>
                </a:solidFill>
                <a:latin typeface="Panton Bold" panose="00000800000000000000" pitchFamily="2" charset="0"/>
              </a:rPr>
              <a:t>3. Vencendo o ciúme.</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8565248" y="3124393"/>
            <a:ext cx="1638286" cy="3046988"/>
          </a:xfrm>
          <a:prstGeom prst="rect">
            <a:avLst/>
          </a:prstGeom>
          <a:noFill/>
        </p:spPr>
        <p:txBody>
          <a:bodyPr wrap="square" rtlCol="0">
            <a:spAutoFit/>
          </a:bodyPr>
          <a:lstStyle/>
          <a:p>
            <a:pPr algn="ctr"/>
            <a:r>
              <a:rPr lang="pt-BR" sz="800" dirty="0">
                <a:solidFill>
                  <a:schemeClr val="bg1">
                    <a:lumMod val="50000"/>
                  </a:schemeClr>
                </a:solidFill>
                <a:latin typeface="Panton" panose="00000500000000000000" pitchFamily="2" charset="0"/>
              </a:rPr>
              <a:t>Em primeiro lugar é preciso alimentar a mente com as coisas de Deus (</a:t>
            </a:r>
            <a:r>
              <a:rPr lang="pt-BR" sz="800" dirty="0" err="1">
                <a:solidFill>
                  <a:schemeClr val="bg1">
                    <a:lumMod val="50000"/>
                  </a:schemeClr>
                </a:solidFill>
                <a:latin typeface="Panton" panose="00000500000000000000" pitchFamily="2" charset="0"/>
              </a:rPr>
              <a:t>Fp</a:t>
            </a:r>
            <a:r>
              <a:rPr lang="pt-BR" sz="800" dirty="0">
                <a:solidFill>
                  <a:schemeClr val="bg1">
                    <a:lumMod val="50000"/>
                  </a:schemeClr>
                </a:solidFill>
                <a:latin typeface="Panton" panose="00000500000000000000" pitchFamily="2" charset="0"/>
              </a:rPr>
              <a:t> 4.8). O que pensam os e o que está em nosso coração determinam as nossas ações (</a:t>
            </a:r>
            <a:r>
              <a:rPr lang="pt-BR" sz="800" dirty="0" err="1">
                <a:solidFill>
                  <a:schemeClr val="bg1">
                    <a:lumMod val="50000"/>
                  </a:schemeClr>
                </a:solidFill>
                <a:latin typeface="Panton" panose="00000500000000000000" pitchFamily="2" charset="0"/>
              </a:rPr>
              <a:t>Pv</a:t>
            </a:r>
            <a:r>
              <a:rPr lang="pt-BR" sz="800" dirty="0">
                <a:solidFill>
                  <a:schemeClr val="bg1">
                    <a:lumMod val="50000"/>
                  </a:schemeClr>
                </a:solidFill>
                <a:latin typeface="Panton" panose="00000500000000000000" pitchFamily="2" charset="0"/>
              </a:rPr>
              <a:t> 4.23). Em segundo lugar, é muito importante saber se a emoção do ciúme está impactando e comprometendo a qualidade de vida. Se a constatação for afirmativa, é importante procurar a ajuda pastoral que, com base na Palavra, aconselhar com sabedoria. E, finalmente, considere com muita atenção o que o apóstolo Paulo ensinou a respeito do amor: “O amor é sofredor, é benigno; o amor não é invejoso; o amor não trata com leviandade, não se ensoberbece” (1 Co 13.4). A Palavra de Deus ainda é o melhor antídoto para tratar as emoções negativas.</a:t>
            </a:r>
          </a:p>
        </p:txBody>
      </p:sp>
    </p:spTree>
    <p:extLst>
      <p:ext uri="{BB962C8B-B14F-4D97-AF65-F5344CB8AC3E}">
        <p14:creationId xmlns:p14="http://schemas.microsoft.com/office/powerpoint/2010/main" val="2671843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2111216"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2423149" y="2459740"/>
            <a:ext cx="5694218" cy="461665"/>
          </a:xfrm>
          <a:prstGeom prst="rect">
            <a:avLst/>
          </a:prstGeom>
          <a:noFill/>
        </p:spPr>
        <p:txBody>
          <a:bodyPr wrap="square" rtlCol="0">
            <a:spAutoFit/>
          </a:bodyPr>
          <a:lstStyle/>
          <a:p>
            <a:pPr algn="ctr"/>
            <a:r>
              <a:rPr lang="pt-BR" sz="2400" dirty="0">
                <a:latin typeface="Panton Bold" panose="00000800000000000000" pitchFamily="2" charset="0"/>
              </a:rPr>
              <a:t>2. O ciúme entre os santos de Deus.</a:t>
            </a:r>
            <a:endParaRPr lang="pt-BR" sz="24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2111216" y="677772"/>
            <a:ext cx="6241677" cy="1447942"/>
          </a:xfrm>
        </p:spPr>
        <p:txBody>
          <a:bodyPr>
            <a:normAutofit/>
          </a:bodyPr>
          <a:lstStyle/>
          <a:p>
            <a:r>
              <a:rPr lang="pt-BR" sz="4000" dirty="0">
                <a:solidFill>
                  <a:schemeClr val="accent1"/>
                </a:solidFill>
                <a:latin typeface="Panton ExtraBold" panose="00000900000000000000" pitchFamily="50" charset="0"/>
              </a:rPr>
              <a:t>III – OS MALES DO CIÚME</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7618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50193"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III – OS MALES DO CIÚME</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8580563"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044"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2386985" y="3088256"/>
            <a:ext cx="5660994" cy="3139321"/>
          </a:xfrm>
          <a:prstGeom prst="rect">
            <a:avLst/>
          </a:prstGeom>
          <a:noFill/>
        </p:spPr>
        <p:txBody>
          <a:bodyPr wrap="square" rtlCol="0">
            <a:spAutoFit/>
          </a:bodyPr>
          <a:lstStyle/>
          <a:p>
            <a:pPr algn="ctr"/>
            <a:r>
              <a:rPr lang="pt-BR" sz="1800" dirty="0">
                <a:latin typeface="Panton" panose="00000500000000000000" pitchFamily="2" charset="0"/>
              </a:rPr>
              <a:t>Se, de maneira geral, o ciúme obsessivo surge da parte de um dos cônjuges, terminando quase sempre em violência, separação e ofensas mútuas, infelizmente, entre os santos de Deus, o ciúme também pode minar as relações de pessoas que outrora eram próximas. Assim, por ciúmes, se calunia, difama e ofende o irmão em Cristo ou um colega de ministério . Que o Espírito Santo guarde os nossos corações, de modo que produzam o fruto do amor, e “ não sejamos cobiçosos de vanglória, provocando uns aos outros, tendo inveja uns dos outros” (G15.25).</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356374"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1. O ciúme pode causar tragédias familiares.</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322401" y="3124393"/>
            <a:ext cx="1518413" cy="2554545"/>
          </a:xfrm>
          <a:prstGeom prst="rect">
            <a:avLst/>
          </a:prstGeom>
          <a:noFill/>
        </p:spPr>
        <p:txBody>
          <a:bodyPr wrap="square" rtlCol="0">
            <a:spAutoFit/>
          </a:bodyPr>
          <a:lstStyle/>
          <a:p>
            <a:pPr algn="ctr"/>
            <a:r>
              <a:rPr lang="pt-BR" sz="1000" dirty="0">
                <a:solidFill>
                  <a:schemeClr val="bg1">
                    <a:lumMod val="50000"/>
                  </a:schemeClr>
                </a:solidFill>
                <a:latin typeface="Panton" panose="00000500000000000000" pitchFamily="2" charset="0"/>
              </a:rPr>
              <a:t>Não são poucas as notícias de tragédias conjugais em que o ciúme é a causa. Não são poucos os casos em que pessoas prejudicam as outras por causa do ciúme. Não foi diferente no tempo de Jesus, em que a casta sacerdotal ficou enciumada e invejosa por causa da extensão do ministério terreno do nosso Salvador (Mc 15.10).</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8493040"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III – OS MALES DO CIÚME</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8599221" y="2459739"/>
            <a:ext cx="1527325" cy="461665"/>
          </a:xfrm>
          <a:prstGeom prst="rect">
            <a:avLst/>
          </a:prstGeom>
          <a:noFill/>
        </p:spPr>
        <p:txBody>
          <a:bodyPr wrap="square" rtlCol="0">
            <a:spAutoFit/>
          </a:bodyPr>
          <a:lstStyle/>
          <a:p>
            <a:pPr algn="ctr"/>
            <a:r>
              <a:rPr lang="pt-BR" sz="1200" dirty="0">
                <a:solidFill>
                  <a:schemeClr val="bg1">
                    <a:lumMod val="50000"/>
                  </a:schemeClr>
                </a:solidFill>
                <a:latin typeface="Panton Bold" panose="00000800000000000000" pitchFamily="2" charset="0"/>
              </a:rPr>
              <a:t>3. Vencendo o ciúme.</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8565248" y="3124393"/>
            <a:ext cx="1638286" cy="3046988"/>
          </a:xfrm>
          <a:prstGeom prst="rect">
            <a:avLst/>
          </a:prstGeom>
          <a:noFill/>
        </p:spPr>
        <p:txBody>
          <a:bodyPr wrap="square" rtlCol="0">
            <a:spAutoFit/>
          </a:bodyPr>
          <a:lstStyle/>
          <a:p>
            <a:pPr algn="ctr"/>
            <a:r>
              <a:rPr lang="pt-BR" sz="800" dirty="0">
                <a:solidFill>
                  <a:schemeClr val="bg1">
                    <a:lumMod val="50000"/>
                  </a:schemeClr>
                </a:solidFill>
                <a:latin typeface="Panton" panose="00000500000000000000" pitchFamily="2" charset="0"/>
              </a:rPr>
              <a:t>Em primeiro lugar é preciso alimentar a mente com as coisas de Deus (</a:t>
            </a:r>
            <a:r>
              <a:rPr lang="pt-BR" sz="800" dirty="0" err="1">
                <a:solidFill>
                  <a:schemeClr val="bg1">
                    <a:lumMod val="50000"/>
                  </a:schemeClr>
                </a:solidFill>
                <a:latin typeface="Panton" panose="00000500000000000000" pitchFamily="2" charset="0"/>
              </a:rPr>
              <a:t>Fp</a:t>
            </a:r>
            <a:r>
              <a:rPr lang="pt-BR" sz="800" dirty="0">
                <a:solidFill>
                  <a:schemeClr val="bg1">
                    <a:lumMod val="50000"/>
                  </a:schemeClr>
                </a:solidFill>
                <a:latin typeface="Panton" panose="00000500000000000000" pitchFamily="2" charset="0"/>
              </a:rPr>
              <a:t> 4.8). O que pensam os e o que está em nosso coração determinam as nossas ações (</a:t>
            </a:r>
            <a:r>
              <a:rPr lang="pt-BR" sz="800" dirty="0" err="1">
                <a:solidFill>
                  <a:schemeClr val="bg1">
                    <a:lumMod val="50000"/>
                  </a:schemeClr>
                </a:solidFill>
                <a:latin typeface="Panton" panose="00000500000000000000" pitchFamily="2" charset="0"/>
              </a:rPr>
              <a:t>Pv</a:t>
            </a:r>
            <a:r>
              <a:rPr lang="pt-BR" sz="800" dirty="0">
                <a:solidFill>
                  <a:schemeClr val="bg1">
                    <a:lumMod val="50000"/>
                  </a:schemeClr>
                </a:solidFill>
                <a:latin typeface="Panton" panose="00000500000000000000" pitchFamily="2" charset="0"/>
              </a:rPr>
              <a:t> 4.23). Em segundo lugar, é muito importante saber se a emoção do ciúme está impactando e comprometendo a qualidade de vida. Se a constatação for afirmativa, é importante procurar a ajuda pastoral que, com base na Palavra, aconselhar com sabedoria. E, finalmente, considere com muita atenção o que o apóstolo Paulo ensinou a respeito do amor: “O amor é sofredor, é benigno; o amor não é invejoso; o amor não trata com leviandade, não se ensoberbece” (1 Co 13.4). A Palavra de Deus ainda é o melhor antídoto para tratar as emoções negativas.</a:t>
            </a:r>
          </a:p>
        </p:txBody>
      </p:sp>
    </p:spTree>
    <p:extLst>
      <p:ext uri="{BB962C8B-B14F-4D97-AF65-F5344CB8AC3E}">
        <p14:creationId xmlns:p14="http://schemas.microsoft.com/office/powerpoint/2010/main" val="157126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cador Confesso: Todas Revistas EBD - 2º Trimestre 2023 em PDF">
            <a:extLst>
              <a:ext uri="{FF2B5EF4-FFF2-40B4-BE49-F238E27FC236}">
                <a16:creationId xmlns:a16="http://schemas.microsoft.com/office/drawing/2014/main" id="{35669013-B352-CEBF-B377-8131A2A8C871}"/>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0"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Cantos Arredondados 2">
            <a:extLst>
              <a:ext uri="{FF2B5EF4-FFF2-40B4-BE49-F238E27FC236}">
                <a16:creationId xmlns:a16="http://schemas.microsoft.com/office/drawing/2014/main" id="{1038D596-6457-EDFC-B2E6-4093262027AD}"/>
              </a:ext>
            </a:extLst>
          </p:cNvPr>
          <p:cNvSpPr/>
          <p:nvPr/>
        </p:nvSpPr>
        <p:spPr>
          <a:xfrm>
            <a:off x="3907126" y="457200"/>
            <a:ext cx="6241677" cy="6103257"/>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10409FB-5B30-4C95-B082-6FEFDD711F24}"/>
              </a:ext>
            </a:extLst>
          </p:cNvPr>
          <p:cNvSpPr txBox="1"/>
          <p:nvPr/>
        </p:nvSpPr>
        <p:spPr>
          <a:xfrm>
            <a:off x="4219059" y="2459740"/>
            <a:ext cx="5694218" cy="400110"/>
          </a:xfrm>
          <a:prstGeom prst="rect">
            <a:avLst/>
          </a:prstGeom>
          <a:noFill/>
        </p:spPr>
        <p:txBody>
          <a:bodyPr wrap="square" rtlCol="0">
            <a:spAutoFit/>
          </a:bodyPr>
          <a:lstStyle/>
          <a:p>
            <a:pPr algn="ctr"/>
            <a:r>
              <a:rPr lang="pt-BR" sz="2000" dirty="0">
                <a:latin typeface="Panton Bold" panose="00000800000000000000" pitchFamily="2" charset="0"/>
              </a:rPr>
              <a:t>3. Vencendo o ciúme.</a:t>
            </a:r>
            <a:endParaRPr lang="pt-BR" sz="2000" dirty="0">
              <a:solidFill>
                <a:schemeClr val="accent5">
                  <a:lumMod val="75000"/>
                </a:schemeClr>
              </a:solidFill>
              <a:latin typeface="Panton Bold" panose="00000800000000000000" pitchFamily="2" charset="0"/>
            </a:endParaRPr>
          </a:p>
        </p:txBody>
      </p:sp>
      <p:sp>
        <p:nvSpPr>
          <p:cNvPr id="11" name="Retângulo 10">
            <a:extLst>
              <a:ext uri="{FF2B5EF4-FFF2-40B4-BE49-F238E27FC236}">
                <a16:creationId xmlns:a16="http://schemas.microsoft.com/office/drawing/2014/main" id="{5EA6DBC3-BCDB-4F15-B05F-15F1A619ACE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8" name="Retângulo 7">
            <a:extLst>
              <a:ext uri="{FF2B5EF4-FFF2-40B4-BE49-F238E27FC236}">
                <a16:creationId xmlns:a16="http://schemas.microsoft.com/office/drawing/2014/main" id="{BD0C8126-80AC-4F5B-A181-B9A50227970E}"/>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13" name="Imagem 12" descr="Homem de terno e óculos&#10;&#10;Descrição gerada automaticamente">
            <a:extLst>
              <a:ext uri="{FF2B5EF4-FFF2-40B4-BE49-F238E27FC236}">
                <a16:creationId xmlns:a16="http://schemas.microsoft.com/office/drawing/2014/main" id="{9D2CB5C5-E705-4F54-9620-32BF2A12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3907126" y="677772"/>
            <a:ext cx="6241677" cy="1447942"/>
          </a:xfrm>
        </p:spPr>
        <p:txBody>
          <a:bodyPr>
            <a:normAutofit/>
          </a:bodyPr>
          <a:lstStyle/>
          <a:p>
            <a:r>
              <a:rPr lang="pt-BR" sz="4000" dirty="0">
                <a:solidFill>
                  <a:schemeClr val="accent1"/>
                </a:solidFill>
                <a:latin typeface="Panton ExtraBold" panose="00000900000000000000" pitchFamily="50" charset="0"/>
              </a:rPr>
              <a:t>III – OS MALES DO CIÚME</a:t>
            </a:r>
          </a:p>
        </p:txBody>
      </p:sp>
      <p:sp>
        <p:nvSpPr>
          <p:cNvPr id="4" name="Retângulo: Cantos Arredondados 3">
            <a:extLst>
              <a:ext uri="{FF2B5EF4-FFF2-40B4-BE49-F238E27FC236}">
                <a16:creationId xmlns:a16="http://schemas.microsoft.com/office/drawing/2014/main" id="{2CDF1B18-696E-E560-4AC0-EC3EB5FEC6AC}"/>
              </a:ext>
            </a:extLst>
          </p:cNvPr>
          <p:cNvSpPr/>
          <p:nvPr/>
        </p:nvSpPr>
        <p:spPr>
          <a:xfrm>
            <a:off x="276184" y="457200"/>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ítulo 15">
            <a:extLst>
              <a:ext uri="{FF2B5EF4-FFF2-40B4-BE49-F238E27FC236}">
                <a16:creationId xmlns:a16="http://schemas.microsoft.com/office/drawing/2014/main" id="{D1CF6B30-EC2A-E08C-2548-CDA09B446B66}"/>
              </a:ext>
            </a:extLst>
          </p:cNvPr>
          <p:cNvSpPr txBox="1">
            <a:spLocks/>
          </p:cNvSpPr>
          <p:nvPr/>
        </p:nvSpPr>
        <p:spPr>
          <a:xfrm>
            <a:off x="250193" y="740953"/>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III – OS MALES DO CIÚME</a:t>
            </a:r>
          </a:p>
        </p:txBody>
      </p:sp>
      <p:sp>
        <p:nvSpPr>
          <p:cNvPr id="7" name="Retângulo: Cantos Arredondados 6">
            <a:extLst>
              <a:ext uri="{FF2B5EF4-FFF2-40B4-BE49-F238E27FC236}">
                <a16:creationId xmlns:a16="http://schemas.microsoft.com/office/drawing/2014/main" id="{D717633F-74E9-DBE1-1D0A-949D986D8E2A}"/>
              </a:ext>
            </a:extLst>
          </p:cNvPr>
          <p:cNvSpPr/>
          <p:nvPr/>
        </p:nvSpPr>
        <p:spPr>
          <a:xfrm>
            <a:off x="2094711" y="472673"/>
            <a:ext cx="1649080" cy="6103257"/>
          </a:xfrm>
          <a:prstGeom prst="roundRect">
            <a:avLst>
              <a:gd name="adj" fmla="val 8462"/>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4">
            <a:extLst>
              <a:ext uri="{FF2B5EF4-FFF2-40B4-BE49-F238E27FC236}">
                <a16:creationId xmlns:a16="http://schemas.microsoft.com/office/drawing/2014/main" id="{EF200217-36BB-7C9E-5C5B-E1C74948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954" y="1780946"/>
            <a:ext cx="5251392" cy="85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Uma imagem contendo relógio, placar&#10;&#10;Descrição gerada automaticamente">
            <a:extLst>
              <a:ext uri="{FF2B5EF4-FFF2-40B4-BE49-F238E27FC236}">
                <a16:creationId xmlns:a16="http://schemas.microsoft.com/office/drawing/2014/main" id="{B1829035-FEC1-DA8E-8502-BB1049907953}"/>
              </a:ext>
            </a:extLst>
          </p:cNvPr>
          <p:cNvPicPr>
            <a:picLocks noChangeAspect="1"/>
          </p:cNvPicPr>
          <p:nvPr/>
        </p:nvPicPr>
        <p:blipFill>
          <a:blip r:embed="rId5"/>
          <a:stretch>
            <a:fillRect/>
          </a:stretch>
        </p:blipFill>
        <p:spPr>
          <a:xfrm>
            <a:off x="10846080" y="1556003"/>
            <a:ext cx="920165" cy="646048"/>
          </a:xfrm>
          <a:prstGeom prst="rect">
            <a:avLst/>
          </a:prstGeom>
        </p:spPr>
      </p:pic>
      <p:pic>
        <p:nvPicPr>
          <p:cNvPr id="15" name="Imagem 14" descr="Uma imagem contendo desenho, placa&#10;&#10;Descrição gerada automaticamente">
            <a:extLst>
              <a:ext uri="{FF2B5EF4-FFF2-40B4-BE49-F238E27FC236}">
                <a16:creationId xmlns:a16="http://schemas.microsoft.com/office/drawing/2014/main" id="{9FA3CA15-F208-0C59-4AE2-808C66150C89}"/>
              </a:ext>
            </a:extLst>
          </p:cNvPr>
          <p:cNvPicPr>
            <a:picLocks noChangeAspect="1"/>
          </p:cNvPicPr>
          <p:nvPr/>
        </p:nvPicPr>
        <p:blipFill>
          <a:blip r:embed="rId6"/>
          <a:stretch>
            <a:fillRect/>
          </a:stretch>
        </p:blipFill>
        <p:spPr>
          <a:xfrm>
            <a:off x="10905674" y="2287618"/>
            <a:ext cx="800975" cy="647596"/>
          </a:xfrm>
          <a:prstGeom prst="rect">
            <a:avLst/>
          </a:prstGeom>
        </p:spPr>
      </p:pic>
      <p:sp>
        <p:nvSpPr>
          <p:cNvPr id="17" name="CaixaDeTexto 16">
            <a:extLst>
              <a:ext uri="{FF2B5EF4-FFF2-40B4-BE49-F238E27FC236}">
                <a16:creationId xmlns:a16="http://schemas.microsoft.com/office/drawing/2014/main" id="{AF670BC0-5681-25B0-3573-BD832F57CF1A}"/>
              </a:ext>
            </a:extLst>
          </p:cNvPr>
          <p:cNvSpPr txBox="1"/>
          <p:nvPr/>
        </p:nvSpPr>
        <p:spPr>
          <a:xfrm>
            <a:off x="4182895" y="3088256"/>
            <a:ext cx="5660994" cy="3293209"/>
          </a:xfrm>
          <a:prstGeom prst="rect">
            <a:avLst/>
          </a:prstGeom>
          <a:noFill/>
        </p:spPr>
        <p:txBody>
          <a:bodyPr wrap="square" rtlCol="0">
            <a:spAutoFit/>
          </a:bodyPr>
          <a:lstStyle/>
          <a:p>
            <a:pPr algn="ctr"/>
            <a:r>
              <a:rPr lang="pt-BR" sz="1600" dirty="0">
                <a:latin typeface="Panton" panose="00000500000000000000" pitchFamily="2" charset="0"/>
              </a:rPr>
              <a:t>Em primeiro lugar é preciso alimentar a mente com as coisas de Deus (</a:t>
            </a:r>
            <a:r>
              <a:rPr lang="pt-BR" sz="1600" dirty="0" err="1">
                <a:latin typeface="Panton" panose="00000500000000000000" pitchFamily="2" charset="0"/>
              </a:rPr>
              <a:t>Fp</a:t>
            </a:r>
            <a:r>
              <a:rPr lang="pt-BR" sz="1600" dirty="0">
                <a:latin typeface="Panton" panose="00000500000000000000" pitchFamily="2" charset="0"/>
              </a:rPr>
              <a:t> 4.8). O que pensam os e o que está em nosso coração determinam as nossas ações (</a:t>
            </a:r>
            <a:r>
              <a:rPr lang="pt-BR" sz="1600" dirty="0" err="1">
                <a:latin typeface="Panton" panose="00000500000000000000" pitchFamily="2" charset="0"/>
              </a:rPr>
              <a:t>Pv</a:t>
            </a:r>
            <a:r>
              <a:rPr lang="pt-BR" sz="1600" dirty="0">
                <a:latin typeface="Panton" panose="00000500000000000000" pitchFamily="2" charset="0"/>
              </a:rPr>
              <a:t> 4.23). Em segundo lugar, é muito importante saber se a emoção do ciúme está impactando e comprometendo a qualidade de vida. Se a constatação for afirmativa, é importante procurar a ajuda pastoral que, com base na Palavra, aconselhar com sabedoria. E, finalmente, considere com muita atenção o que o apóstolo Paulo ensinou a respeito do amor: “O amor é sofredor, é benigno; o amor não é invejoso; o amor não trata com leviandade, não se ensoberbece” (1 Co 13.4). A Palavra de Deus ainda é o melhor antídoto para tratar as emoções negativas.</a:t>
            </a:r>
          </a:p>
        </p:txBody>
      </p:sp>
      <p:sp>
        <p:nvSpPr>
          <p:cNvPr id="18" name="CaixaDeTexto 17">
            <a:extLst>
              <a:ext uri="{FF2B5EF4-FFF2-40B4-BE49-F238E27FC236}">
                <a16:creationId xmlns:a16="http://schemas.microsoft.com/office/drawing/2014/main" id="{A6725955-997D-686C-11D3-CAEF0A9D762B}"/>
              </a:ext>
            </a:extLst>
          </p:cNvPr>
          <p:cNvSpPr txBox="1"/>
          <p:nvPr/>
        </p:nvSpPr>
        <p:spPr>
          <a:xfrm>
            <a:off x="356374" y="2459739"/>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1. O ciúme pode causar tragédias familiares.</a:t>
            </a:r>
          </a:p>
        </p:txBody>
      </p:sp>
      <p:sp>
        <p:nvSpPr>
          <p:cNvPr id="19" name="CaixaDeTexto 18">
            <a:extLst>
              <a:ext uri="{FF2B5EF4-FFF2-40B4-BE49-F238E27FC236}">
                <a16:creationId xmlns:a16="http://schemas.microsoft.com/office/drawing/2014/main" id="{968757D8-6FF4-F26B-91BE-B295AF43B99C}"/>
              </a:ext>
            </a:extLst>
          </p:cNvPr>
          <p:cNvSpPr txBox="1"/>
          <p:nvPr/>
        </p:nvSpPr>
        <p:spPr>
          <a:xfrm>
            <a:off x="322401" y="3124393"/>
            <a:ext cx="1518413" cy="2554545"/>
          </a:xfrm>
          <a:prstGeom prst="rect">
            <a:avLst/>
          </a:prstGeom>
          <a:noFill/>
        </p:spPr>
        <p:txBody>
          <a:bodyPr wrap="square" rtlCol="0">
            <a:spAutoFit/>
          </a:bodyPr>
          <a:lstStyle/>
          <a:p>
            <a:pPr algn="ctr"/>
            <a:r>
              <a:rPr lang="pt-BR" sz="1000" dirty="0">
                <a:solidFill>
                  <a:schemeClr val="bg1">
                    <a:lumMod val="50000"/>
                  </a:schemeClr>
                </a:solidFill>
                <a:latin typeface="Panton" panose="00000500000000000000" pitchFamily="2" charset="0"/>
              </a:rPr>
              <a:t>Não são poucas as notícias de tragédias conjugais em que o ciúme é a causa. Não são poucos os casos em que pessoas prejudicam as outras por causa do ciúme. Não foi diferente no tempo de Jesus, em que a casta sacerdotal ficou enciumada e invejosa por causa da extensão do ministério terreno do nosso Salvador (Mc 15.10).</a:t>
            </a:r>
          </a:p>
        </p:txBody>
      </p:sp>
      <p:sp>
        <p:nvSpPr>
          <p:cNvPr id="21" name="Título 15">
            <a:extLst>
              <a:ext uri="{FF2B5EF4-FFF2-40B4-BE49-F238E27FC236}">
                <a16:creationId xmlns:a16="http://schemas.microsoft.com/office/drawing/2014/main" id="{1B681CEE-21F3-E5C5-233A-CA3220BBCEAC}"/>
              </a:ext>
            </a:extLst>
          </p:cNvPr>
          <p:cNvSpPr txBox="1">
            <a:spLocks/>
          </p:cNvSpPr>
          <p:nvPr/>
        </p:nvSpPr>
        <p:spPr>
          <a:xfrm>
            <a:off x="2062608" y="756426"/>
            <a:ext cx="1710494" cy="13709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1800" dirty="0">
                <a:solidFill>
                  <a:schemeClr val="tx2">
                    <a:lumMod val="40000"/>
                    <a:lumOff val="60000"/>
                  </a:schemeClr>
                </a:solidFill>
                <a:latin typeface="Panton ExtraBold" panose="00000900000000000000" pitchFamily="50" charset="0"/>
              </a:rPr>
              <a:t>III – OS MALES DO CIÚME</a:t>
            </a:r>
          </a:p>
        </p:txBody>
      </p:sp>
      <p:sp>
        <p:nvSpPr>
          <p:cNvPr id="22" name="CaixaDeTexto 21">
            <a:extLst>
              <a:ext uri="{FF2B5EF4-FFF2-40B4-BE49-F238E27FC236}">
                <a16:creationId xmlns:a16="http://schemas.microsoft.com/office/drawing/2014/main" id="{F1718742-6149-38D8-122E-1C84480BCC0F}"/>
              </a:ext>
            </a:extLst>
          </p:cNvPr>
          <p:cNvSpPr txBox="1"/>
          <p:nvPr/>
        </p:nvSpPr>
        <p:spPr>
          <a:xfrm>
            <a:off x="2168789" y="2475212"/>
            <a:ext cx="1527325" cy="738664"/>
          </a:xfrm>
          <a:prstGeom prst="rect">
            <a:avLst/>
          </a:prstGeom>
          <a:noFill/>
        </p:spPr>
        <p:txBody>
          <a:bodyPr wrap="square" rtlCol="0">
            <a:spAutoFit/>
          </a:bodyPr>
          <a:lstStyle/>
          <a:p>
            <a:pPr algn="ctr"/>
            <a:r>
              <a:rPr lang="pt-BR" sz="1400" dirty="0">
                <a:solidFill>
                  <a:schemeClr val="bg1">
                    <a:lumMod val="50000"/>
                  </a:schemeClr>
                </a:solidFill>
                <a:latin typeface="Panton Bold" panose="00000800000000000000" pitchFamily="2" charset="0"/>
              </a:rPr>
              <a:t>2. O ciúme entre os santos de Deus.</a:t>
            </a:r>
          </a:p>
        </p:txBody>
      </p:sp>
      <p:sp>
        <p:nvSpPr>
          <p:cNvPr id="23" name="CaixaDeTexto 22">
            <a:extLst>
              <a:ext uri="{FF2B5EF4-FFF2-40B4-BE49-F238E27FC236}">
                <a16:creationId xmlns:a16="http://schemas.microsoft.com/office/drawing/2014/main" id="{0FCABC40-DBE9-509D-0BB2-10519D5D88C9}"/>
              </a:ext>
            </a:extLst>
          </p:cNvPr>
          <p:cNvSpPr txBox="1"/>
          <p:nvPr/>
        </p:nvSpPr>
        <p:spPr>
          <a:xfrm>
            <a:off x="2134816" y="3139866"/>
            <a:ext cx="1518413" cy="3277820"/>
          </a:xfrm>
          <a:prstGeom prst="rect">
            <a:avLst/>
          </a:prstGeom>
          <a:noFill/>
        </p:spPr>
        <p:txBody>
          <a:bodyPr wrap="square" rtlCol="0">
            <a:spAutoFit/>
          </a:bodyPr>
          <a:lstStyle/>
          <a:p>
            <a:pPr algn="ctr"/>
            <a:r>
              <a:rPr lang="pt-BR" sz="900" dirty="0">
                <a:solidFill>
                  <a:schemeClr val="bg1">
                    <a:lumMod val="50000"/>
                  </a:schemeClr>
                </a:solidFill>
                <a:latin typeface="Panton" panose="00000500000000000000" pitchFamily="2" charset="0"/>
              </a:rPr>
              <a:t>Se, de maneira geral, o ciúme obsessivo surge da parte de um dos cônjuges, terminando quase sempre em violência, separação e ofensas mútuas, infelizmente, entre os santos de Deus, o ciúme também pode minar as relações de pessoas que outrora eram próximas. Assim, por ciúmes, se calunia, difama e ofende o irmão em Cristo ou um colega de ministério . Que o Espírito Santo guarde os nossos corações, de modo que produzam o fruto do amor, e “ não sejamos cobiçosos de vanglória, provocando uns aos outros, tendo inveja uns dos outros” (G15.25).</a:t>
            </a:r>
          </a:p>
        </p:txBody>
      </p:sp>
    </p:spTree>
    <p:extLst>
      <p:ext uri="{BB962C8B-B14F-4D97-AF65-F5344CB8AC3E}">
        <p14:creationId xmlns:p14="http://schemas.microsoft.com/office/powerpoint/2010/main" val="1531724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Pecador Confesso: Todas Revistas EBD - 2º Trimestre 2023 em PDF">
            <a:extLst>
              <a:ext uri="{FF2B5EF4-FFF2-40B4-BE49-F238E27FC236}">
                <a16:creationId xmlns:a16="http://schemas.microsoft.com/office/drawing/2014/main" id="{62E2273D-2606-4EE1-505D-D4F3030A825E}"/>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14514"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43" name="Retângulo: Cantos Arredondados 42">
            <a:extLst>
              <a:ext uri="{FF2B5EF4-FFF2-40B4-BE49-F238E27FC236}">
                <a16:creationId xmlns:a16="http://schemas.microsoft.com/office/drawing/2014/main" id="{8E4791AD-2281-A38E-145C-DBABE5BFA141}"/>
              </a:ext>
            </a:extLst>
          </p:cNvPr>
          <p:cNvSpPr/>
          <p:nvPr/>
        </p:nvSpPr>
        <p:spPr>
          <a:xfrm>
            <a:off x="300178" y="1790488"/>
            <a:ext cx="9700165" cy="4774519"/>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10554338" cy="1447942"/>
          </a:xfrm>
        </p:spPr>
        <p:txBody>
          <a:bodyPr>
            <a:normAutofit/>
          </a:bodyPr>
          <a:lstStyle/>
          <a:p>
            <a:r>
              <a:rPr lang="pt-BR" sz="4000" dirty="0">
                <a:solidFill>
                  <a:schemeClr val="accent1"/>
                </a:solidFill>
                <a:latin typeface="Panton ExtraBold" panose="00000900000000000000" pitchFamily="50" charset="0"/>
              </a:rPr>
              <a:t>CONCLUSÃO</a:t>
            </a:r>
          </a:p>
        </p:txBody>
      </p:sp>
      <p:sp>
        <p:nvSpPr>
          <p:cNvPr id="15" name="Retângulo 14">
            <a:extLst>
              <a:ext uri="{FF2B5EF4-FFF2-40B4-BE49-F238E27FC236}">
                <a16:creationId xmlns:a16="http://schemas.microsoft.com/office/drawing/2014/main" id="{5A3A13A2-D4C3-35BE-BFC6-EBC7060C9794}"/>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38" name="Retângulo 37">
            <a:extLst>
              <a:ext uri="{FF2B5EF4-FFF2-40B4-BE49-F238E27FC236}">
                <a16:creationId xmlns:a16="http://schemas.microsoft.com/office/drawing/2014/main" id="{35053278-20AB-FD8A-61FC-44F291121CA6}"/>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39" name="Imagem 38" descr="Homem de terno e óculos&#10;&#10;Descrição gerada automaticamente">
            <a:extLst>
              <a:ext uri="{FF2B5EF4-FFF2-40B4-BE49-F238E27FC236}">
                <a16:creationId xmlns:a16="http://schemas.microsoft.com/office/drawing/2014/main" id="{415E8171-6330-3E32-7DF3-F5C439110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40" name="Imagem 39" descr="Uma imagem contendo relógio, placar&#10;&#10;Descrição gerada automaticamente">
            <a:extLst>
              <a:ext uri="{FF2B5EF4-FFF2-40B4-BE49-F238E27FC236}">
                <a16:creationId xmlns:a16="http://schemas.microsoft.com/office/drawing/2014/main" id="{597F11AA-80DE-1D8C-6DF8-08F680A10FB3}"/>
              </a:ext>
            </a:extLst>
          </p:cNvPr>
          <p:cNvPicPr>
            <a:picLocks noChangeAspect="1"/>
          </p:cNvPicPr>
          <p:nvPr/>
        </p:nvPicPr>
        <p:blipFill>
          <a:blip r:embed="rId4"/>
          <a:stretch>
            <a:fillRect/>
          </a:stretch>
        </p:blipFill>
        <p:spPr>
          <a:xfrm>
            <a:off x="10846080" y="1556003"/>
            <a:ext cx="920165" cy="646048"/>
          </a:xfrm>
          <a:prstGeom prst="rect">
            <a:avLst/>
          </a:prstGeom>
        </p:spPr>
      </p:pic>
      <p:pic>
        <p:nvPicPr>
          <p:cNvPr id="41" name="Imagem 40" descr="Uma imagem contendo desenho, placa&#10;&#10;Descrição gerada automaticamente">
            <a:extLst>
              <a:ext uri="{FF2B5EF4-FFF2-40B4-BE49-F238E27FC236}">
                <a16:creationId xmlns:a16="http://schemas.microsoft.com/office/drawing/2014/main" id="{740A1A3A-540D-F829-BA02-764E6E23FA18}"/>
              </a:ext>
            </a:extLst>
          </p:cNvPr>
          <p:cNvPicPr>
            <a:picLocks noChangeAspect="1"/>
          </p:cNvPicPr>
          <p:nvPr/>
        </p:nvPicPr>
        <p:blipFill>
          <a:blip r:embed="rId5"/>
          <a:stretch>
            <a:fillRect/>
          </a:stretch>
        </p:blipFill>
        <p:spPr>
          <a:xfrm>
            <a:off x="10905674" y="2287618"/>
            <a:ext cx="800975" cy="647596"/>
          </a:xfrm>
          <a:prstGeom prst="rect">
            <a:avLst/>
          </a:prstGeom>
        </p:spPr>
      </p:pic>
      <p:sp>
        <p:nvSpPr>
          <p:cNvPr id="2" name="CaixaDeTexto 1">
            <a:extLst>
              <a:ext uri="{FF2B5EF4-FFF2-40B4-BE49-F238E27FC236}">
                <a16:creationId xmlns:a16="http://schemas.microsoft.com/office/drawing/2014/main" id="{D16AFCDD-05D7-887C-427F-3CD4823153EC}"/>
              </a:ext>
            </a:extLst>
          </p:cNvPr>
          <p:cNvSpPr txBox="1"/>
          <p:nvPr/>
        </p:nvSpPr>
        <p:spPr>
          <a:xfrm>
            <a:off x="1402689" y="2068957"/>
            <a:ext cx="8544875" cy="707886"/>
          </a:xfrm>
          <a:prstGeom prst="rect">
            <a:avLst/>
          </a:prstGeom>
          <a:noFill/>
        </p:spPr>
        <p:txBody>
          <a:bodyPr wrap="square" rtlCol="0">
            <a:spAutoFit/>
          </a:bodyPr>
          <a:lstStyle/>
          <a:p>
            <a:r>
              <a:rPr lang="pt-BR" sz="2000" dirty="0">
                <a:latin typeface="Panton" panose="00000500000000000000" pitchFamily="2" charset="0"/>
              </a:rPr>
              <a:t>O ciúme deve ser contido antes que cause destruição moral, física e espiritual</a:t>
            </a:r>
          </a:p>
        </p:txBody>
      </p:sp>
      <p:sp>
        <p:nvSpPr>
          <p:cNvPr id="3" name="Retângulo: Cantos Arredondados 2">
            <a:extLst>
              <a:ext uri="{FF2B5EF4-FFF2-40B4-BE49-F238E27FC236}">
                <a16:creationId xmlns:a16="http://schemas.microsoft.com/office/drawing/2014/main" id="{08F2990B-53CB-9AD2-9316-58662AFC4256}"/>
              </a:ext>
            </a:extLst>
          </p:cNvPr>
          <p:cNvSpPr/>
          <p:nvPr/>
        </p:nvSpPr>
        <p:spPr>
          <a:xfrm>
            <a:off x="89850" y="2055102"/>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01</a:t>
            </a:r>
          </a:p>
        </p:txBody>
      </p:sp>
      <p:sp>
        <p:nvSpPr>
          <p:cNvPr id="4" name="CaixaDeTexto 3">
            <a:extLst>
              <a:ext uri="{FF2B5EF4-FFF2-40B4-BE49-F238E27FC236}">
                <a16:creationId xmlns:a16="http://schemas.microsoft.com/office/drawing/2014/main" id="{DAE094C2-49F4-6A99-13AF-ADB569500D8B}"/>
              </a:ext>
            </a:extLst>
          </p:cNvPr>
          <p:cNvSpPr txBox="1"/>
          <p:nvPr/>
        </p:nvSpPr>
        <p:spPr>
          <a:xfrm>
            <a:off x="1402689" y="2824239"/>
            <a:ext cx="8544875" cy="707886"/>
          </a:xfrm>
          <a:prstGeom prst="rect">
            <a:avLst/>
          </a:prstGeom>
          <a:noFill/>
        </p:spPr>
        <p:txBody>
          <a:bodyPr wrap="square" rtlCol="0">
            <a:spAutoFit/>
          </a:bodyPr>
          <a:lstStyle/>
          <a:p>
            <a:r>
              <a:rPr lang="pt-BR" sz="2000" dirty="0">
                <a:latin typeface="Panton" panose="00000500000000000000" pitchFamily="2" charset="0"/>
              </a:rPr>
              <a:t> O apóstolo Paulo aconselha-nos a que andemos dignamente e evitemos contendas e ciúmes (</a:t>
            </a:r>
            <a:r>
              <a:rPr lang="pt-BR" sz="2000" dirty="0" err="1">
                <a:latin typeface="Panton" panose="00000500000000000000" pitchFamily="2" charset="0"/>
              </a:rPr>
              <a:t>Rm</a:t>
            </a:r>
            <a:r>
              <a:rPr lang="pt-BR" sz="2000" dirty="0">
                <a:latin typeface="Panton" panose="00000500000000000000" pitchFamily="2" charset="0"/>
              </a:rPr>
              <a:t> 13.13).</a:t>
            </a:r>
          </a:p>
        </p:txBody>
      </p:sp>
      <p:sp>
        <p:nvSpPr>
          <p:cNvPr id="7" name="Retângulo: Cantos Arredondados 6">
            <a:extLst>
              <a:ext uri="{FF2B5EF4-FFF2-40B4-BE49-F238E27FC236}">
                <a16:creationId xmlns:a16="http://schemas.microsoft.com/office/drawing/2014/main" id="{4E91F488-25F8-F753-1579-9B4F82B4FDF1}"/>
              </a:ext>
            </a:extLst>
          </p:cNvPr>
          <p:cNvSpPr/>
          <p:nvPr/>
        </p:nvSpPr>
        <p:spPr>
          <a:xfrm>
            <a:off x="89850" y="2824239"/>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02</a:t>
            </a:r>
          </a:p>
        </p:txBody>
      </p:sp>
      <p:sp>
        <p:nvSpPr>
          <p:cNvPr id="5" name="CaixaDeTexto 4">
            <a:extLst>
              <a:ext uri="{FF2B5EF4-FFF2-40B4-BE49-F238E27FC236}">
                <a16:creationId xmlns:a16="http://schemas.microsoft.com/office/drawing/2014/main" id="{16D60B6C-4B6D-5CEC-C0A6-6250290C2191}"/>
              </a:ext>
            </a:extLst>
          </p:cNvPr>
          <p:cNvSpPr txBox="1"/>
          <p:nvPr/>
        </p:nvSpPr>
        <p:spPr>
          <a:xfrm>
            <a:off x="1402689" y="3593376"/>
            <a:ext cx="8544875" cy="707886"/>
          </a:xfrm>
          <a:prstGeom prst="rect">
            <a:avLst/>
          </a:prstGeom>
          <a:noFill/>
        </p:spPr>
        <p:txBody>
          <a:bodyPr wrap="square" rtlCol="0">
            <a:spAutoFit/>
          </a:bodyPr>
          <a:lstStyle/>
          <a:p>
            <a:r>
              <a:rPr lang="pt-BR" sz="2000" dirty="0">
                <a:latin typeface="Panton" panose="00000500000000000000" pitchFamily="2" charset="0"/>
              </a:rPr>
              <a:t>O único modo de deter 0 poder destrutivo do ciúme é desenvolver o “fruto do Espírito” (G1 5.22).</a:t>
            </a:r>
          </a:p>
        </p:txBody>
      </p:sp>
      <p:sp>
        <p:nvSpPr>
          <p:cNvPr id="6" name="Retângulo: Cantos Arredondados 5">
            <a:extLst>
              <a:ext uri="{FF2B5EF4-FFF2-40B4-BE49-F238E27FC236}">
                <a16:creationId xmlns:a16="http://schemas.microsoft.com/office/drawing/2014/main" id="{25003EFA-B31A-DCF1-577F-060C7AEB8E52}"/>
              </a:ext>
            </a:extLst>
          </p:cNvPr>
          <p:cNvSpPr/>
          <p:nvPr/>
        </p:nvSpPr>
        <p:spPr>
          <a:xfrm>
            <a:off x="89850" y="3593376"/>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03</a:t>
            </a:r>
          </a:p>
        </p:txBody>
      </p:sp>
      <p:sp>
        <p:nvSpPr>
          <p:cNvPr id="11" name="CaixaDeTexto 10">
            <a:extLst>
              <a:ext uri="{FF2B5EF4-FFF2-40B4-BE49-F238E27FC236}">
                <a16:creationId xmlns:a16="http://schemas.microsoft.com/office/drawing/2014/main" id="{58B54709-92BA-75AC-71E1-97442388E5B3}"/>
              </a:ext>
            </a:extLst>
          </p:cNvPr>
          <p:cNvSpPr txBox="1"/>
          <p:nvPr/>
        </p:nvSpPr>
        <p:spPr>
          <a:xfrm>
            <a:off x="1427759" y="4361451"/>
            <a:ext cx="8544875" cy="707886"/>
          </a:xfrm>
          <a:prstGeom prst="rect">
            <a:avLst/>
          </a:prstGeom>
          <a:noFill/>
        </p:spPr>
        <p:txBody>
          <a:bodyPr wrap="square" rtlCol="0">
            <a:spAutoFit/>
          </a:bodyPr>
          <a:lstStyle/>
          <a:p>
            <a:r>
              <a:rPr lang="pt-BR" sz="2000" dirty="0">
                <a:latin typeface="Panton" panose="00000500000000000000" pitchFamily="2" charset="0"/>
              </a:rPr>
              <a:t>O fruto do Espírito trabalha em nosso comportamento enfraquecendo as emoções humanas provenientes dos vícios da alma.</a:t>
            </a:r>
          </a:p>
        </p:txBody>
      </p:sp>
      <p:sp>
        <p:nvSpPr>
          <p:cNvPr id="12" name="Retângulo: Cantos Arredondados 11">
            <a:extLst>
              <a:ext uri="{FF2B5EF4-FFF2-40B4-BE49-F238E27FC236}">
                <a16:creationId xmlns:a16="http://schemas.microsoft.com/office/drawing/2014/main" id="{5B0FA0B5-7AB4-A4A9-7976-E843075E41DA}"/>
              </a:ext>
            </a:extLst>
          </p:cNvPr>
          <p:cNvSpPr/>
          <p:nvPr/>
        </p:nvSpPr>
        <p:spPr>
          <a:xfrm>
            <a:off x="114920" y="4361451"/>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04</a:t>
            </a:r>
          </a:p>
        </p:txBody>
      </p:sp>
      <p:sp>
        <p:nvSpPr>
          <p:cNvPr id="13" name="CaixaDeTexto 12">
            <a:extLst>
              <a:ext uri="{FF2B5EF4-FFF2-40B4-BE49-F238E27FC236}">
                <a16:creationId xmlns:a16="http://schemas.microsoft.com/office/drawing/2014/main" id="{6B7CA9DE-0C00-16A7-0F26-7E1FE86F64DB}"/>
              </a:ext>
            </a:extLst>
          </p:cNvPr>
          <p:cNvSpPr txBox="1"/>
          <p:nvPr/>
        </p:nvSpPr>
        <p:spPr>
          <a:xfrm>
            <a:off x="1427758" y="5150851"/>
            <a:ext cx="8544875" cy="1015663"/>
          </a:xfrm>
          <a:prstGeom prst="rect">
            <a:avLst/>
          </a:prstGeom>
          <a:noFill/>
        </p:spPr>
        <p:txBody>
          <a:bodyPr wrap="square" rtlCol="0">
            <a:spAutoFit/>
          </a:bodyPr>
          <a:lstStyle/>
          <a:p>
            <a:r>
              <a:rPr lang="pt-BR" sz="2000" dirty="0">
                <a:latin typeface="Panton" panose="00000500000000000000" pitchFamily="2" charset="0"/>
              </a:rPr>
              <a:t>Devemos ter cuidado para não perpetuar eventuais males dos quais fomos vítimas, como Jacó que replicou em José o comportamento de sua mãe, Rebeca</a:t>
            </a:r>
          </a:p>
        </p:txBody>
      </p:sp>
      <p:sp>
        <p:nvSpPr>
          <p:cNvPr id="19" name="Retângulo: Cantos Arredondados 18">
            <a:extLst>
              <a:ext uri="{FF2B5EF4-FFF2-40B4-BE49-F238E27FC236}">
                <a16:creationId xmlns:a16="http://schemas.microsoft.com/office/drawing/2014/main" id="{A19D6DA0-4DB9-C7AE-30DC-59081EEA1D52}"/>
              </a:ext>
            </a:extLst>
          </p:cNvPr>
          <p:cNvSpPr/>
          <p:nvPr/>
        </p:nvSpPr>
        <p:spPr>
          <a:xfrm>
            <a:off x="114919" y="5150851"/>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05</a:t>
            </a:r>
          </a:p>
        </p:txBody>
      </p:sp>
    </p:spTree>
    <p:extLst>
      <p:ext uri="{BB962C8B-B14F-4D97-AF65-F5344CB8AC3E}">
        <p14:creationId xmlns:p14="http://schemas.microsoft.com/office/powerpoint/2010/main" val="5598871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10" presetClass="entr" presetSubtype="0" fill="hold" grpId="0"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500"/>
                            </p:stCondLst>
                            <p:childTnLst>
                              <p:par>
                                <p:cTn id="25" presetID="10" presetClass="entr" presetSubtype="0" fill="hold" grpId="0" nodeType="after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5000"/>
                            </p:stCondLst>
                            <p:childTnLst>
                              <p:par>
                                <p:cTn id="33" presetID="10" presetClass="entr" presetSubtype="0" fill="hold" grpId="0" nodeType="afterEffect">
                                  <p:stCondLst>
                                    <p:cond delay="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6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6500"/>
                            </p:stCondLst>
                            <p:childTnLst>
                              <p:par>
                                <p:cTn id="41" presetID="10" presetClass="entr" presetSubtype="0" fill="hold" grpId="0" nodeType="afterEffect">
                                  <p:stCondLst>
                                    <p:cond delay="50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7" grpId="0" animBg="1"/>
      <p:bldP spid="5" grpId="0"/>
      <p:bldP spid="6" grpId="0" animBg="1"/>
      <p:bldP spid="11" grpId="0"/>
      <p:bldP spid="12" grpId="0" animBg="1"/>
      <p:bldP spid="13"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Pecador Confesso: Todas Revistas EBD - 2º Trimestre 2023 em PDF">
            <a:extLst>
              <a:ext uri="{FF2B5EF4-FFF2-40B4-BE49-F238E27FC236}">
                <a16:creationId xmlns:a16="http://schemas.microsoft.com/office/drawing/2014/main" id="{62E2273D-2606-4EE1-505D-D4F3030A825E}"/>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14514"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43" name="Retângulo: Cantos Arredondados 42">
            <a:extLst>
              <a:ext uri="{FF2B5EF4-FFF2-40B4-BE49-F238E27FC236}">
                <a16:creationId xmlns:a16="http://schemas.microsoft.com/office/drawing/2014/main" id="{8E4791AD-2281-A38E-145C-DBABE5BFA141}"/>
              </a:ext>
            </a:extLst>
          </p:cNvPr>
          <p:cNvSpPr/>
          <p:nvPr/>
        </p:nvSpPr>
        <p:spPr>
          <a:xfrm>
            <a:off x="729047" y="1775572"/>
            <a:ext cx="9700165" cy="4774519"/>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10554338" cy="1447942"/>
          </a:xfrm>
        </p:spPr>
        <p:txBody>
          <a:bodyPr>
            <a:normAutofit/>
          </a:bodyPr>
          <a:lstStyle/>
          <a:p>
            <a:r>
              <a:rPr lang="pt-BR" sz="4000" dirty="0">
                <a:solidFill>
                  <a:schemeClr val="accent1"/>
                </a:solidFill>
                <a:latin typeface="Panton ExtraBold" panose="00000900000000000000" pitchFamily="50" charset="0"/>
              </a:rPr>
              <a:t>QUESTIONÁRIO</a:t>
            </a:r>
          </a:p>
        </p:txBody>
      </p:sp>
      <p:sp>
        <p:nvSpPr>
          <p:cNvPr id="5" name="CaixaDeTexto 4">
            <a:extLst>
              <a:ext uri="{FF2B5EF4-FFF2-40B4-BE49-F238E27FC236}">
                <a16:creationId xmlns:a16="http://schemas.microsoft.com/office/drawing/2014/main" id="{0823D7C2-6D80-8F1E-715C-0ED61A3A13C1}"/>
              </a:ext>
            </a:extLst>
          </p:cNvPr>
          <p:cNvSpPr txBox="1"/>
          <p:nvPr/>
        </p:nvSpPr>
        <p:spPr>
          <a:xfrm>
            <a:off x="1402689" y="2055102"/>
            <a:ext cx="8544875" cy="1015663"/>
          </a:xfrm>
          <a:prstGeom prst="rect">
            <a:avLst/>
          </a:prstGeom>
          <a:noFill/>
        </p:spPr>
        <p:txBody>
          <a:bodyPr wrap="square" rtlCol="0">
            <a:spAutoFit/>
          </a:bodyPr>
          <a:lstStyle/>
          <a:p>
            <a:r>
              <a:rPr lang="pt-BR" sz="2000" dirty="0">
                <a:latin typeface="Panton Bold" panose="00000800000000000000" pitchFamily="2" charset="0"/>
              </a:rPr>
              <a:t>O que lemos em Gênesis 37.3?</a:t>
            </a:r>
          </a:p>
          <a:p>
            <a:r>
              <a:rPr lang="pt-BR" sz="2000" dirty="0">
                <a:latin typeface="Panton" panose="00000500000000000000" pitchFamily="2" charset="0"/>
              </a:rPr>
              <a:t>“E Israel amava a José mais do que a todos os seus filhos, porque era filho da sua velhice; e fez-lhe uma túnica de várias cores” (</a:t>
            </a:r>
            <a:r>
              <a:rPr lang="pt-BR" sz="2000" dirty="0" err="1">
                <a:latin typeface="Panton" panose="00000500000000000000" pitchFamily="2" charset="0"/>
              </a:rPr>
              <a:t>Gn</a:t>
            </a:r>
            <a:r>
              <a:rPr lang="pt-BR" sz="2000" dirty="0">
                <a:latin typeface="Panton" panose="00000500000000000000" pitchFamily="2" charset="0"/>
              </a:rPr>
              <a:t> 37.3).</a:t>
            </a:r>
          </a:p>
        </p:txBody>
      </p:sp>
      <p:sp>
        <p:nvSpPr>
          <p:cNvPr id="15" name="Retângulo 14">
            <a:extLst>
              <a:ext uri="{FF2B5EF4-FFF2-40B4-BE49-F238E27FC236}">
                <a16:creationId xmlns:a16="http://schemas.microsoft.com/office/drawing/2014/main" id="{5A3A13A2-D4C3-35BE-BFC6-EBC7060C9794}"/>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38" name="Retângulo 37">
            <a:extLst>
              <a:ext uri="{FF2B5EF4-FFF2-40B4-BE49-F238E27FC236}">
                <a16:creationId xmlns:a16="http://schemas.microsoft.com/office/drawing/2014/main" id="{35053278-20AB-FD8A-61FC-44F291121CA6}"/>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39" name="Imagem 38" descr="Homem de terno e óculos&#10;&#10;Descrição gerada automaticamente">
            <a:extLst>
              <a:ext uri="{FF2B5EF4-FFF2-40B4-BE49-F238E27FC236}">
                <a16:creationId xmlns:a16="http://schemas.microsoft.com/office/drawing/2014/main" id="{415E8171-6330-3E32-7DF3-F5C439110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40" name="Imagem 39" descr="Uma imagem contendo relógio, placar&#10;&#10;Descrição gerada automaticamente">
            <a:extLst>
              <a:ext uri="{FF2B5EF4-FFF2-40B4-BE49-F238E27FC236}">
                <a16:creationId xmlns:a16="http://schemas.microsoft.com/office/drawing/2014/main" id="{597F11AA-80DE-1D8C-6DF8-08F680A10FB3}"/>
              </a:ext>
            </a:extLst>
          </p:cNvPr>
          <p:cNvPicPr>
            <a:picLocks noChangeAspect="1"/>
          </p:cNvPicPr>
          <p:nvPr/>
        </p:nvPicPr>
        <p:blipFill>
          <a:blip r:embed="rId4"/>
          <a:stretch>
            <a:fillRect/>
          </a:stretch>
        </p:blipFill>
        <p:spPr>
          <a:xfrm>
            <a:off x="10846080" y="1556003"/>
            <a:ext cx="920165" cy="646048"/>
          </a:xfrm>
          <a:prstGeom prst="rect">
            <a:avLst/>
          </a:prstGeom>
        </p:spPr>
      </p:pic>
      <p:pic>
        <p:nvPicPr>
          <p:cNvPr id="41" name="Imagem 40" descr="Uma imagem contendo desenho, placa&#10;&#10;Descrição gerada automaticamente">
            <a:extLst>
              <a:ext uri="{FF2B5EF4-FFF2-40B4-BE49-F238E27FC236}">
                <a16:creationId xmlns:a16="http://schemas.microsoft.com/office/drawing/2014/main" id="{740A1A3A-540D-F829-BA02-764E6E23FA18}"/>
              </a:ext>
            </a:extLst>
          </p:cNvPr>
          <p:cNvPicPr>
            <a:picLocks noChangeAspect="1"/>
          </p:cNvPicPr>
          <p:nvPr/>
        </p:nvPicPr>
        <p:blipFill>
          <a:blip r:embed="rId5"/>
          <a:stretch>
            <a:fillRect/>
          </a:stretch>
        </p:blipFill>
        <p:spPr>
          <a:xfrm>
            <a:off x="10905674" y="2287618"/>
            <a:ext cx="800975" cy="647596"/>
          </a:xfrm>
          <a:prstGeom prst="rect">
            <a:avLst/>
          </a:prstGeom>
        </p:spPr>
      </p:pic>
      <p:sp>
        <p:nvSpPr>
          <p:cNvPr id="6" name="Retângulo: Cantos Arredondados 5">
            <a:extLst>
              <a:ext uri="{FF2B5EF4-FFF2-40B4-BE49-F238E27FC236}">
                <a16:creationId xmlns:a16="http://schemas.microsoft.com/office/drawing/2014/main" id="{7B76EC72-09E1-1B6F-820E-CAAE72828AE5}"/>
              </a:ext>
            </a:extLst>
          </p:cNvPr>
          <p:cNvSpPr/>
          <p:nvPr/>
        </p:nvSpPr>
        <p:spPr>
          <a:xfrm>
            <a:off x="89850" y="2055102"/>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01</a:t>
            </a:r>
          </a:p>
        </p:txBody>
      </p:sp>
      <p:sp>
        <p:nvSpPr>
          <p:cNvPr id="2" name="CaixaDeTexto 1">
            <a:extLst>
              <a:ext uri="{FF2B5EF4-FFF2-40B4-BE49-F238E27FC236}">
                <a16:creationId xmlns:a16="http://schemas.microsoft.com/office/drawing/2014/main" id="{E2E27511-1AD0-408C-CC9C-7F5FBC98435A}"/>
              </a:ext>
            </a:extLst>
          </p:cNvPr>
          <p:cNvSpPr txBox="1"/>
          <p:nvPr/>
        </p:nvSpPr>
        <p:spPr>
          <a:xfrm>
            <a:off x="1402689" y="3025851"/>
            <a:ext cx="8544875" cy="1015663"/>
          </a:xfrm>
          <a:prstGeom prst="rect">
            <a:avLst/>
          </a:prstGeom>
          <a:noFill/>
        </p:spPr>
        <p:txBody>
          <a:bodyPr wrap="square" rtlCol="0">
            <a:spAutoFit/>
          </a:bodyPr>
          <a:lstStyle/>
          <a:p>
            <a:r>
              <a:rPr lang="pt-BR" sz="2000" dirty="0">
                <a:latin typeface="Panton Bold" panose="00000800000000000000" pitchFamily="2" charset="0"/>
              </a:rPr>
              <a:t>O que a presciência de Deus indica?</a:t>
            </a:r>
          </a:p>
          <a:p>
            <a:r>
              <a:rPr lang="pt-BR" sz="2000" dirty="0">
                <a:latin typeface="Panton" panose="00000500000000000000" pitchFamily="2" charset="0"/>
              </a:rPr>
              <a:t>Os irmãos de José entenderam os sonhos como uma atitude presunçosa da parte de José.</a:t>
            </a:r>
          </a:p>
        </p:txBody>
      </p:sp>
      <p:sp>
        <p:nvSpPr>
          <p:cNvPr id="3" name="Retângulo: Cantos Arredondados 2">
            <a:extLst>
              <a:ext uri="{FF2B5EF4-FFF2-40B4-BE49-F238E27FC236}">
                <a16:creationId xmlns:a16="http://schemas.microsoft.com/office/drawing/2014/main" id="{679B50B5-31F3-AC97-8591-F790F797FB41}"/>
              </a:ext>
            </a:extLst>
          </p:cNvPr>
          <p:cNvSpPr/>
          <p:nvPr/>
        </p:nvSpPr>
        <p:spPr>
          <a:xfrm>
            <a:off x="89850" y="3025851"/>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02</a:t>
            </a:r>
          </a:p>
        </p:txBody>
      </p:sp>
      <p:sp>
        <p:nvSpPr>
          <p:cNvPr id="19" name="CaixaDeTexto 18">
            <a:extLst>
              <a:ext uri="{FF2B5EF4-FFF2-40B4-BE49-F238E27FC236}">
                <a16:creationId xmlns:a16="http://schemas.microsoft.com/office/drawing/2014/main" id="{255574B1-182B-AC96-F11A-506C1151DDEB}"/>
              </a:ext>
            </a:extLst>
          </p:cNvPr>
          <p:cNvSpPr txBox="1"/>
          <p:nvPr/>
        </p:nvSpPr>
        <p:spPr>
          <a:xfrm>
            <a:off x="1436351" y="3965316"/>
            <a:ext cx="8544875" cy="1015663"/>
          </a:xfrm>
          <a:prstGeom prst="rect">
            <a:avLst/>
          </a:prstGeom>
          <a:noFill/>
        </p:spPr>
        <p:txBody>
          <a:bodyPr wrap="square" rtlCol="0">
            <a:spAutoFit/>
          </a:bodyPr>
          <a:lstStyle/>
          <a:p>
            <a:r>
              <a:rPr lang="pt-BR" sz="2000" dirty="0">
                <a:latin typeface="Panton Bold" panose="00000800000000000000" pitchFamily="2" charset="0"/>
              </a:rPr>
              <a:t>Em que posição a túnica colorida colocava José?</a:t>
            </a:r>
          </a:p>
          <a:p>
            <a:r>
              <a:rPr lang="pt-BR" sz="2000" dirty="0">
                <a:latin typeface="Panton" panose="00000500000000000000" pitchFamily="2" charset="0"/>
              </a:rPr>
              <a:t>A túnica colorida colocava José em posição de destaque em relação aos seus irmãos.</a:t>
            </a:r>
          </a:p>
        </p:txBody>
      </p:sp>
      <p:sp>
        <p:nvSpPr>
          <p:cNvPr id="20" name="Retângulo: Cantos Arredondados 19">
            <a:extLst>
              <a:ext uri="{FF2B5EF4-FFF2-40B4-BE49-F238E27FC236}">
                <a16:creationId xmlns:a16="http://schemas.microsoft.com/office/drawing/2014/main" id="{6AC0BE24-7398-EF9C-56AA-2953160C3F82}"/>
              </a:ext>
            </a:extLst>
          </p:cNvPr>
          <p:cNvSpPr/>
          <p:nvPr/>
        </p:nvSpPr>
        <p:spPr>
          <a:xfrm>
            <a:off x="95802" y="3965316"/>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03</a:t>
            </a:r>
          </a:p>
        </p:txBody>
      </p:sp>
      <p:sp>
        <p:nvSpPr>
          <p:cNvPr id="4" name="CaixaDeTexto 3">
            <a:extLst>
              <a:ext uri="{FF2B5EF4-FFF2-40B4-BE49-F238E27FC236}">
                <a16:creationId xmlns:a16="http://schemas.microsoft.com/office/drawing/2014/main" id="{0F34E7AB-7E62-F619-C676-BA72C13B20CE}"/>
              </a:ext>
            </a:extLst>
          </p:cNvPr>
          <p:cNvSpPr txBox="1"/>
          <p:nvPr/>
        </p:nvSpPr>
        <p:spPr>
          <a:xfrm>
            <a:off x="1436351" y="4903885"/>
            <a:ext cx="8544875" cy="1015663"/>
          </a:xfrm>
          <a:prstGeom prst="rect">
            <a:avLst/>
          </a:prstGeom>
          <a:noFill/>
        </p:spPr>
        <p:txBody>
          <a:bodyPr wrap="square" rtlCol="0">
            <a:spAutoFit/>
          </a:bodyPr>
          <a:lstStyle/>
          <a:p>
            <a:r>
              <a:rPr lang="pt-BR" sz="2000" dirty="0">
                <a:latin typeface="Panton Bold" panose="00000800000000000000" pitchFamily="2" charset="0"/>
              </a:rPr>
              <a:t>O que sobra num ambiente dominado pelo ciúme?</a:t>
            </a:r>
          </a:p>
          <a:p>
            <a:r>
              <a:rPr lang="pt-BR" sz="2000" dirty="0">
                <a:latin typeface="Panton" panose="00000500000000000000" pitchFamily="2" charset="0"/>
              </a:rPr>
              <a:t>No ambiente onde o ciúme domina sobra desconfiança, insegurança, controle e posse.</a:t>
            </a:r>
          </a:p>
        </p:txBody>
      </p:sp>
      <p:sp>
        <p:nvSpPr>
          <p:cNvPr id="7" name="Retângulo: Cantos Arredondados 6">
            <a:extLst>
              <a:ext uri="{FF2B5EF4-FFF2-40B4-BE49-F238E27FC236}">
                <a16:creationId xmlns:a16="http://schemas.microsoft.com/office/drawing/2014/main" id="{DA865A9C-A8A1-A3A2-BD8D-1273202AF11E}"/>
              </a:ext>
            </a:extLst>
          </p:cNvPr>
          <p:cNvSpPr/>
          <p:nvPr/>
        </p:nvSpPr>
        <p:spPr>
          <a:xfrm>
            <a:off x="95802" y="4903885"/>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04</a:t>
            </a:r>
          </a:p>
        </p:txBody>
      </p:sp>
    </p:spTree>
    <p:extLst>
      <p:ext uri="{BB962C8B-B14F-4D97-AF65-F5344CB8AC3E}">
        <p14:creationId xmlns:p14="http://schemas.microsoft.com/office/powerpoint/2010/main" val="24477382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2000"/>
                            </p:stCondLst>
                            <p:childTnLst>
                              <p:par>
                                <p:cTn id="17" presetID="10" presetClass="entr" presetSubtype="0" fill="hold" grpId="0" nodeType="afterEffect">
                                  <p:stCondLst>
                                    <p:cond delay="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3500"/>
                            </p:stCondLst>
                            <p:childTnLst>
                              <p:par>
                                <p:cTn id="25" presetID="10" presetClass="entr" presetSubtype="0" fill="hold" grpId="0" nodeType="after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5000"/>
                            </p:stCondLst>
                            <p:childTnLst>
                              <p:par>
                                <p:cTn id="33" presetID="10" presetClass="entr" presetSubtype="0" fill="hold" grpId="0" nodeType="afterEffect">
                                  <p:stCondLst>
                                    <p:cond delay="5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2" grpId="0"/>
      <p:bldP spid="3" grpId="0" animBg="1"/>
      <p:bldP spid="19" grpId="0"/>
      <p:bldP spid="20" grpId="0" animBg="1"/>
      <p:bldP spid="4"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Pecador Confesso: Todas Revistas EBD - 2º Trimestre 2023 em PDF">
            <a:extLst>
              <a:ext uri="{FF2B5EF4-FFF2-40B4-BE49-F238E27FC236}">
                <a16:creationId xmlns:a16="http://schemas.microsoft.com/office/drawing/2014/main" id="{62E2273D-2606-4EE1-505D-D4F3030A825E}"/>
              </a:ext>
            </a:extLst>
          </p:cNvPr>
          <p:cNvPicPr>
            <a:picLocks noChangeAspect="1" noChangeArrowheads="1"/>
          </p:cNvPicPr>
          <p:nvPr/>
        </p:nvPicPr>
        <p:blipFill rotWithShape="1">
          <a:blip r:embed="rId2">
            <a:duotone>
              <a:prstClr val="black"/>
              <a:srgbClr val="D9C3A5">
                <a:tint val="50000"/>
                <a:satMod val="180000"/>
              </a:srgbClr>
            </a:duotone>
            <a:alphaModFix amt="35000"/>
            <a:extLst>
              <a:ext uri="{28A0092B-C50C-407E-A947-70E740481C1C}">
                <a14:useLocalDpi xmlns:a14="http://schemas.microsoft.com/office/drawing/2010/main" val="0"/>
              </a:ext>
            </a:extLst>
          </a:blip>
          <a:srcRect t="38644" b="28137"/>
          <a:stretch/>
        </p:blipFill>
        <p:spPr bwMode="auto">
          <a:xfrm>
            <a:off x="-14514" y="0"/>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43" name="Retângulo: Cantos Arredondados 42">
            <a:extLst>
              <a:ext uri="{FF2B5EF4-FFF2-40B4-BE49-F238E27FC236}">
                <a16:creationId xmlns:a16="http://schemas.microsoft.com/office/drawing/2014/main" id="{8E4791AD-2281-A38E-145C-DBABE5BFA141}"/>
              </a:ext>
            </a:extLst>
          </p:cNvPr>
          <p:cNvSpPr/>
          <p:nvPr/>
        </p:nvSpPr>
        <p:spPr>
          <a:xfrm>
            <a:off x="729047" y="1775572"/>
            <a:ext cx="9700165" cy="4774519"/>
          </a:xfrm>
          <a:prstGeom prst="roundRect">
            <a:avLst>
              <a:gd name="adj" fmla="val 8462"/>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5">
            <a:extLst>
              <a:ext uri="{FF2B5EF4-FFF2-40B4-BE49-F238E27FC236}">
                <a16:creationId xmlns:a16="http://schemas.microsoft.com/office/drawing/2014/main" id="{CB554169-CB08-4B92-A1EE-27A5D20D150E}"/>
              </a:ext>
            </a:extLst>
          </p:cNvPr>
          <p:cNvSpPr>
            <a:spLocks noGrp="1"/>
          </p:cNvSpPr>
          <p:nvPr>
            <p:ph type="ctrTitle"/>
          </p:nvPr>
        </p:nvSpPr>
        <p:spPr>
          <a:xfrm>
            <a:off x="89850" y="49555"/>
            <a:ext cx="10554338" cy="1447942"/>
          </a:xfrm>
        </p:spPr>
        <p:txBody>
          <a:bodyPr>
            <a:normAutofit/>
          </a:bodyPr>
          <a:lstStyle/>
          <a:p>
            <a:r>
              <a:rPr lang="pt-BR" sz="4000" dirty="0">
                <a:solidFill>
                  <a:schemeClr val="accent1"/>
                </a:solidFill>
                <a:latin typeface="Panton ExtraBold" panose="00000900000000000000" pitchFamily="50" charset="0"/>
              </a:rPr>
              <a:t>QUESTIONÁRIO</a:t>
            </a:r>
          </a:p>
        </p:txBody>
      </p:sp>
      <p:sp>
        <p:nvSpPr>
          <p:cNvPr id="15" name="Retângulo 14">
            <a:extLst>
              <a:ext uri="{FF2B5EF4-FFF2-40B4-BE49-F238E27FC236}">
                <a16:creationId xmlns:a16="http://schemas.microsoft.com/office/drawing/2014/main" id="{5A3A13A2-D4C3-35BE-BFC6-EBC7060C9794}"/>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bg1"/>
                </a:solidFill>
                <a:latin typeface="Abadi" panose="020B0604020104020204" pitchFamily="34" charset="0"/>
              </a:rPr>
              <a:t>Pr. Daladier Lima</a:t>
            </a:r>
          </a:p>
        </p:txBody>
      </p:sp>
      <p:sp>
        <p:nvSpPr>
          <p:cNvPr id="38" name="Retângulo 37">
            <a:extLst>
              <a:ext uri="{FF2B5EF4-FFF2-40B4-BE49-F238E27FC236}">
                <a16:creationId xmlns:a16="http://schemas.microsoft.com/office/drawing/2014/main" id="{35053278-20AB-FD8A-61FC-44F291121CA6}"/>
              </a:ext>
            </a:extLst>
          </p:cNvPr>
          <p:cNvSpPr/>
          <p:nvPr/>
        </p:nvSpPr>
        <p:spPr>
          <a:xfrm>
            <a:off x="10429212" y="1234000"/>
            <a:ext cx="1649079" cy="307777"/>
          </a:xfrm>
          <a:prstGeom prst="rect">
            <a:avLst/>
          </a:prstGeom>
        </p:spPr>
        <p:txBody>
          <a:bodyPr wrap="square">
            <a:spAutoFit/>
          </a:bodyPr>
          <a:lstStyle/>
          <a:p>
            <a:pPr algn="ctr"/>
            <a:r>
              <a:rPr lang="pt-BR" sz="1400" dirty="0">
                <a:solidFill>
                  <a:schemeClr val="accent1"/>
                </a:solidFill>
                <a:latin typeface="Abadi" panose="020B0604020104020204" pitchFamily="34" charset="0"/>
              </a:rPr>
              <a:t>Pr. Daladier Lima</a:t>
            </a:r>
          </a:p>
        </p:txBody>
      </p:sp>
      <p:pic>
        <p:nvPicPr>
          <p:cNvPr id="39" name="Imagem 38" descr="Homem de terno e óculos&#10;&#10;Descrição gerada automaticamente">
            <a:extLst>
              <a:ext uri="{FF2B5EF4-FFF2-40B4-BE49-F238E27FC236}">
                <a16:creationId xmlns:a16="http://schemas.microsoft.com/office/drawing/2014/main" id="{415E8171-6330-3E32-7DF3-F5C439110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8964" y="256168"/>
            <a:ext cx="969573" cy="969573"/>
          </a:xfrm>
          <a:prstGeom prst="rect">
            <a:avLst/>
          </a:prstGeom>
        </p:spPr>
      </p:pic>
      <p:pic>
        <p:nvPicPr>
          <p:cNvPr id="40" name="Imagem 39" descr="Uma imagem contendo relógio, placar&#10;&#10;Descrição gerada automaticamente">
            <a:extLst>
              <a:ext uri="{FF2B5EF4-FFF2-40B4-BE49-F238E27FC236}">
                <a16:creationId xmlns:a16="http://schemas.microsoft.com/office/drawing/2014/main" id="{597F11AA-80DE-1D8C-6DF8-08F680A10FB3}"/>
              </a:ext>
            </a:extLst>
          </p:cNvPr>
          <p:cNvPicPr>
            <a:picLocks noChangeAspect="1"/>
          </p:cNvPicPr>
          <p:nvPr/>
        </p:nvPicPr>
        <p:blipFill>
          <a:blip r:embed="rId4"/>
          <a:stretch>
            <a:fillRect/>
          </a:stretch>
        </p:blipFill>
        <p:spPr>
          <a:xfrm>
            <a:off x="10846080" y="1556003"/>
            <a:ext cx="920165" cy="646048"/>
          </a:xfrm>
          <a:prstGeom prst="rect">
            <a:avLst/>
          </a:prstGeom>
        </p:spPr>
      </p:pic>
      <p:pic>
        <p:nvPicPr>
          <p:cNvPr id="41" name="Imagem 40" descr="Uma imagem contendo desenho, placa&#10;&#10;Descrição gerada automaticamente">
            <a:extLst>
              <a:ext uri="{FF2B5EF4-FFF2-40B4-BE49-F238E27FC236}">
                <a16:creationId xmlns:a16="http://schemas.microsoft.com/office/drawing/2014/main" id="{740A1A3A-540D-F829-BA02-764E6E23FA18}"/>
              </a:ext>
            </a:extLst>
          </p:cNvPr>
          <p:cNvPicPr>
            <a:picLocks noChangeAspect="1"/>
          </p:cNvPicPr>
          <p:nvPr/>
        </p:nvPicPr>
        <p:blipFill>
          <a:blip r:embed="rId5"/>
          <a:stretch>
            <a:fillRect/>
          </a:stretch>
        </p:blipFill>
        <p:spPr>
          <a:xfrm>
            <a:off x="10905674" y="2287618"/>
            <a:ext cx="800975" cy="647596"/>
          </a:xfrm>
          <a:prstGeom prst="rect">
            <a:avLst/>
          </a:prstGeom>
        </p:spPr>
      </p:pic>
      <p:sp>
        <p:nvSpPr>
          <p:cNvPr id="21" name="CaixaDeTexto 20">
            <a:extLst>
              <a:ext uri="{FF2B5EF4-FFF2-40B4-BE49-F238E27FC236}">
                <a16:creationId xmlns:a16="http://schemas.microsoft.com/office/drawing/2014/main" id="{49D41D7C-691B-9B11-1EDB-08E75B9D71E5}"/>
              </a:ext>
            </a:extLst>
          </p:cNvPr>
          <p:cNvSpPr txBox="1"/>
          <p:nvPr/>
        </p:nvSpPr>
        <p:spPr>
          <a:xfrm>
            <a:off x="1406554" y="2075400"/>
            <a:ext cx="8544875" cy="707886"/>
          </a:xfrm>
          <a:prstGeom prst="rect">
            <a:avLst/>
          </a:prstGeom>
          <a:noFill/>
        </p:spPr>
        <p:txBody>
          <a:bodyPr wrap="square" rtlCol="0">
            <a:spAutoFit/>
          </a:bodyPr>
          <a:lstStyle/>
          <a:p>
            <a:r>
              <a:rPr lang="pt-BR" sz="2000" dirty="0">
                <a:latin typeface="Panton Bold" panose="00000800000000000000" pitchFamily="2" charset="0"/>
              </a:rPr>
              <a:t>Qual é o melhor antídoto para tratar as emoções negativas?</a:t>
            </a:r>
          </a:p>
          <a:p>
            <a:r>
              <a:rPr lang="pt-BR" sz="2000" dirty="0">
                <a:latin typeface="Panton" panose="00000500000000000000" pitchFamily="2" charset="0"/>
              </a:rPr>
              <a:t>A Palavra de Deus é o melhor antídoto para tratar as emoções negativas.</a:t>
            </a:r>
          </a:p>
        </p:txBody>
      </p:sp>
      <p:sp>
        <p:nvSpPr>
          <p:cNvPr id="22" name="Retângulo: Cantos Arredondados 21">
            <a:extLst>
              <a:ext uri="{FF2B5EF4-FFF2-40B4-BE49-F238E27FC236}">
                <a16:creationId xmlns:a16="http://schemas.microsoft.com/office/drawing/2014/main" id="{43D1338F-8EDE-3266-A51B-D9BDBBD6BB96}"/>
              </a:ext>
            </a:extLst>
          </p:cNvPr>
          <p:cNvSpPr/>
          <p:nvPr/>
        </p:nvSpPr>
        <p:spPr>
          <a:xfrm>
            <a:off x="93715" y="2075400"/>
            <a:ext cx="1046223" cy="647597"/>
          </a:xfrm>
          <a:prstGeom prst="roundRect">
            <a:avLst>
              <a:gd name="adj" fmla="val 8462"/>
            </a:avLst>
          </a:prstGeom>
          <a:solidFill>
            <a:srgbClr val="F2B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latin typeface="Panton Bold" panose="00000800000000000000" pitchFamily="2" charset="0"/>
              </a:rPr>
              <a:t>05</a:t>
            </a:r>
          </a:p>
        </p:txBody>
      </p:sp>
    </p:spTree>
    <p:extLst>
      <p:ext uri="{BB962C8B-B14F-4D97-AF65-F5344CB8AC3E}">
        <p14:creationId xmlns:p14="http://schemas.microsoft.com/office/powerpoint/2010/main" val="25487717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9581</TotalTime>
  <Words>5138</Words>
  <Application>Microsoft Office PowerPoint</Application>
  <PresentationFormat>Widescreen</PresentationFormat>
  <Paragraphs>261</Paragraphs>
  <Slides>22</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22</vt:i4>
      </vt:variant>
    </vt:vector>
  </HeadingPairs>
  <TitlesOfParts>
    <vt:vector size="31" baseType="lpstr">
      <vt:lpstr>Panton Bold</vt:lpstr>
      <vt:lpstr>Calibri</vt:lpstr>
      <vt:lpstr>Panton</vt:lpstr>
      <vt:lpstr>Arial</vt:lpstr>
      <vt:lpstr>Calibri Light</vt:lpstr>
      <vt:lpstr>Panton ExtraBold</vt:lpstr>
      <vt:lpstr>Abadi</vt:lpstr>
      <vt:lpstr>Panton Black</vt:lpstr>
      <vt:lpstr>Tema do Office</vt:lpstr>
      <vt:lpstr>CIÚME, O MAL QUE PREJUDICA A FAMÍLIA</vt:lpstr>
      <vt:lpstr>TEXTO ÁUREO</vt:lpstr>
      <vt:lpstr>TEXTO ÁUREO</vt:lpstr>
      <vt:lpstr>Apresentação do PowerPoint</vt:lpstr>
      <vt:lpstr>LEITURA BÍBLICA Gênesis 37.1-4,11,18,23,24,28</vt:lpstr>
      <vt:lpstr>LEITURA BÍBLICA</vt:lpstr>
      <vt:lpstr>LEITURA BÍBLICA</vt:lpstr>
      <vt:lpstr>LEITURA BÍBLICA</vt:lpstr>
      <vt:lpstr>OBJETIVOS</vt:lpstr>
      <vt:lpstr>INTRODUÇÃO</vt:lpstr>
      <vt:lpstr>I – A FALHA NO TRATAMENTO DOS FILHOS</vt:lpstr>
      <vt:lpstr>I – A FALHA NO TRATAMENTO DOS FILHOS</vt:lpstr>
      <vt:lpstr>I – A FALHA NO TRATAMENTO DOS FILHOS</vt:lpstr>
      <vt:lpstr>II – O CIÚME COMO CAUSA DE CONFLITOS</vt:lpstr>
      <vt:lpstr>II – O CIÚME COMO CAUSA DE CONFLITOS</vt:lpstr>
      <vt:lpstr>II – O CIÚME COMO CAUSA DE CONFLITOS</vt:lpstr>
      <vt:lpstr>III – OS MALES DO CIÚME</vt:lpstr>
      <vt:lpstr>III – OS MALES DO CIÚME</vt:lpstr>
      <vt:lpstr>III – OS MALES DO CIÚME</vt:lpstr>
      <vt:lpstr>CONCLUSÃO</vt:lpstr>
      <vt:lpstr>QUESTIONÁRIO</vt:lpstr>
      <vt:lpstr>QUESTIONÁRIO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ILUMINAÇÃO ESPIRITUAL DO CRENTE</dc:title>
  <dc:creator>Daladier Lima Santos</dc:creator>
  <cp:lastModifiedBy>Daladier Lima Santos</cp:lastModifiedBy>
  <cp:revision>24</cp:revision>
  <dcterms:created xsi:type="dcterms:W3CDTF">2020-04-19T11:00:48Z</dcterms:created>
  <dcterms:modified xsi:type="dcterms:W3CDTF">2023-04-15T12:56:23Z</dcterms:modified>
</cp:coreProperties>
</file>