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1"/>
  </p:notesMasterIdLst>
  <p:sldIdLst>
    <p:sldId id="375" r:id="rId2"/>
    <p:sldId id="479" r:id="rId3"/>
    <p:sldId id="480" r:id="rId4"/>
    <p:sldId id="481" r:id="rId5"/>
    <p:sldId id="321" r:id="rId6"/>
    <p:sldId id="507" r:id="rId7"/>
    <p:sldId id="486" r:id="rId8"/>
    <p:sldId id="487" r:id="rId9"/>
    <p:sldId id="488" r:id="rId10"/>
    <p:sldId id="489" r:id="rId11"/>
    <p:sldId id="508" r:id="rId12"/>
    <p:sldId id="509" r:id="rId13"/>
    <p:sldId id="510" r:id="rId14"/>
    <p:sldId id="511" r:id="rId15"/>
    <p:sldId id="512" r:id="rId16"/>
    <p:sldId id="513" r:id="rId17"/>
    <p:sldId id="496" r:id="rId18"/>
    <p:sldId id="497" r:id="rId19"/>
    <p:sldId id="514" r:id="rId20"/>
  </p:sldIdLst>
  <p:sldSz cx="12192000" cy="6858000"/>
  <p:notesSz cx="6858000" cy="9144000"/>
  <p:embeddedFontLst>
    <p:embeddedFont>
      <p:font typeface="Abadi" panose="020B0604020104020204" pitchFamily="3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Panton" panose="00000500000000000000" pitchFamily="2" charset="0"/>
      <p:regular r:id="rId29"/>
    </p:embeddedFont>
    <p:embeddedFont>
      <p:font typeface="Panton Black" panose="00000A00000000000000" pitchFamily="2" charset="0"/>
      <p:bold r:id="rId30"/>
    </p:embeddedFont>
    <p:embeddedFont>
      <p:font typeface="Panton Bold" panose="00000800000000000000" pitchFamily="2" charset="0"/>
      <p:bold r:id="rId31"/>
    </p:embeddedFont>
    <p:embeddedFont>
      <p:font typeface="Panton ExtraBold" panose="00000900000000000000" pitchFamily="2" charset="0"/>
      <p:bold r:id="rId32"/>
    </p:embeddedFont>
    <p:embeddedFont>
      <p:font typeface="Perpetua Titling MT" panose="02020502060505020804" pitchFamily="18" charset="0"/>
      <p:regular r:id="rId33"/>
      <p:bold r:id="rId34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A8F"/>
    <a:srgbClr val="FFD93A"/>
    <a:srgbClr val="FFDF5C"/>
    <a:srgbClr val="E9B616"/>
    <a:srgbClr val="CC410E"/>
    <a:srgbClr val="A18D32"/>
    <a:srgbClr val="F2B800"/>
    <a:srgbClr val="F37045"/>
    <a:srgbClr val="43A149"/>
    <a:srgbClr val="2B7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933B42-2FC1-4B03-928B-F02B27A681D5}" v="286" dt="2023-09-01T23:40:58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660"/>
  </p:normalViewPr>
  <p:slideViewPr>
    <p:cSldViewPr snapToGrid="0">
      <p:cViewPr>
        <p:scale>
          <a:sx n="75" d="100"/>
          <a:sy n="75" d="100"/>
        </p:scale>
        <p:origin x="198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microsoft.com/office/2016/11/relationships/changesInfo" Target="changesInfos/changesInfo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adier Lima Santos" userId="0434de8674cb0d30" providerId="LiveId" clId="{BD933B42-2FC1-4B03-928B-F02B27A681D5}"/>
    <pc:docChg chg="undo custSel addSld delSld modSld sldOrd">
      <pc:chgData name="Daladier Lima Santos" userId="0434de8674cb0d30" providerId="LiveId" clId="{BD933B42-2FC1-4B03-928B-F02B27A681D5}" dt="2023-09-01T23:40:58.316" v="579"/>
      <pc:docMkLst>
        <pc:docMk/>
      </pc:docMkLst>
      <pc:sldChg chg="addSp delSp modSp mod">
        <pc:chgData name="Daladier Lima Santos" userId="0434de8674cb0d30" providerId="LiveId" clId="{BD933B42-2FC1-4B03-928B-F02B27A681D5}" dt="2023-09-01T22:12:48.427" v="174" actId="167"/>
        <pc:sldMkLst>
          <pc:docMk/>
          <pc:sldMk cId="2821517358" sldId="321"/>
        </pc:sldMkLst>
        <pc:spChg chg="mod">
          <ac:chgData name="Daladier Lima Santos" userId="0434de8674cb0d30" providerId="LiveId" clId="{BD933B42-2FC1-4B03-928B-F02B27A681D5}" dt="2023-09-01T22:10:22.827" v="114" actId="255"/>
          <ac:spMkLst>
            <pc:docMk/>
            <pc:sldMk cId="2821517358" sldId="321"/>
            <ac:spMk id="5" creationId="{0823D7C2-6D80-8F1E-715C-0ED61A3A13C1}"/>
          </ac:spMkLst>
        </pc:spChg>
        <pc:spChg chg="mod ord">
          <ac:chgData name="Daladier Lima Santos" userId="0434de8674cb0d30" providerId="LiveId" clId="{BD933B42-2FC1-4B03-928B-F02B27A681D5}" dt="2023-09-01T22:09:31.300" v="103" actId="167"/>
          <ac:spMkLst>
            <pc:docMk/>
            <pc:sldMk cId="2821517358" sldId="321"/>
            <ac:spMk id="12" creationId="{24C1232C-C36F-8DCD-0168-7C0F8EC9B473}"/>
          </ac:spMkLst>
        </pc:spChg>
        <pc:spChg chg="mod">
          <ac:chgData name="Daladier Lima Santos" userId="0434de8674cb0d30" providerId="LiveId" clId="{BD933B42-2FC1-4B03-928B-F02B27A681D5}" dt="2023-09-01T22:10:16.837" v="113" actId="404"/>
          <ac:spMkLst>
            <pc:docMk/>
            <pc:sldMk cId="2821517358" sldId="321"/>
            <ac:spMk id="36" creationId="{BDB7E470-0E5B-CA82-6AEB-F711BDB7C232}"/>
          </ac:spMkLst>
        </pc:spChg>
        <pc:spChg chg="mod">
          <ac:chgData name="Daladier Lima Santos" userId="0434de8674cb0d30" providerId="LiveId" clId="{BD933B42-2FC1-4B03-928B-F02B27A681D5}" dt="2023-09-01T22:10:00.378" v="110" actId="404"/>
          <ac:spMkLst>
            <pc:docMk/>
            <pc:sldMk cId="2821517358" sldId="321"/>
            <ac:spMk id="37" creationId="{E70E4088-E97A-1486-DC75-A0B9D837CBD2}"/>
          </ac:spMkLst>
        </pc:spChg>
        <pc:grpChg chg="ord">
          <ac:chgData name="Daladier Lima Santos" userId="0434de8674cb0d30" providerId="LiveId" clId="{BD933B42-2FC1-4B03-928B-F02B27A681D5}" dt="2023-09-01T22:10:33.392" v="116" actId="166"/>
          <ac:grpSpMkLst>
            <pc:docMk/>
            <pc:sldMk cId="2821517358" sldId="321"/>
            <ac:grpSpMk id="9" creationId="{92F0D8A7-1795-1B6C-13A5-0B1E68A08049}"/>
          </ac:grpSpMkLst>
        </pc:grpChg>
        <pc:picChg chg="add mod">
          <ac:chgData name="Daladier Lima Santos" userId="0434de8674cb0d30" providerId="LiveId" clId="{BD933B42-2FC1-4B03-928B-F02B27A681D5}" dt="2023-09-01T22:12:48.427" v="174" actId="167"/>
          <ac:picMkLst>
            <pc:docMk/>
            <pc:sldMk cId="2821517358" sldId="321"/>
            <ac:picMk id="2" creationId="{558322C8-565C-C43E-39AC-FCCF78C15847}"/>
          </ac:picMkLst>
        </pc:picChg>
        <pc:picChg chg="del mod">
          <ac:chgData name="Daladier Lima Santos" userId="0434de8674cb0d30" providerId="LiveId" clId="{BD933B42-2FC1-4B03-928B-F02B27A681D5}" dt="2023-09-01T22:12:45.619" v="172" actId="478"/>
          <ac:picMkLst>
            <pc:docMk/>
            <pc:sldMk cId="2821517358" sldId="321"/>
            <ac:picMk id="8" creationId="{444DBCF7-CC6C-9A3A-E3CB-1F11A963858E}"/>
          </ac:picMkLst>
        </pc:picChg>
        <pc:picChg chg="mod ord">
          <ac:chgData name="Daladier Lima Santos" userId="0434de8674cb0d30" providerId="LiveId" clId="{BD933B42-2FC1-4B03-928B-F02B27A681D5}" dt="2023-09-01T22:09:31.300" v="103" actId="167"/>
          <ac:picMkLst>
            <pc:docMk/>
            <pc:sldMk cId="2821517358" sldId="321"/>
            <ac:picMk id="10" creationId="{0B5EC5E0-D5B5-DD44-89E6-77B4B368B7C2}"/>
          </ac:picMkLst>
        </pc:picChg>
        <pc:picChg chg="ord">
          <ac:chgData name="Daladier Lima Santos" userId="0434de8674cb0d30" providerId="LiveId" clId="{BD933B42-2FC1-4B03-928B-F02B27A681D5}" dt="2023-09-01T22:09:31.300" v="103" actId="167"/>
          <ac:picMkLst>
            <pc:docMk/>
            <pc:sldMk cId="2821517358" sldId="321"/>
            <ac:picMk id="11" creationId="{076AD497-A7A5-F985-4AF1-AB0A2FE25496}"/>
          </ac:picMkLst>
        </pc:picChg>
      </pc:sldChg>
      <pc:sldChg chg="addSp delSp modSp mod modAnim">
        <pc:chgData name="Daladier Lima Santos" userId="0434de8674cb0d30" providerId="LiveId" clId="{BD933B42-2FC1-4B03-928B-F02B27A681D5}" dt="2023-09-01T22:06:07.211" v="69"/>
        <pc:sldMkLst>
          <pc:docMk/>
          <pc:sldMk cId="3816625619" sldId="375"/>
        </pc:sldMkLst>
        <pc:spChg chg="mod">
          <ac:chgData name="Daladier Lima Santos" userId="0434de8674cb0d30" providerId="LiveId" clId="{BD933B42-2FC1-4B03-928B-F02B27A681D5}" dt="2023-09-01T22:04:13.521" v="25" actId="20577"/>
          <ac:spMkLst>
            <pc:docMk/>
            <pc:sldMk cId="3816625619" sldId="375"/>
            <ac:spMk id="15" creationId="{3FE9E587-373F-4F8E-90F7-82331003FBDA}"/>
          </ac:spMkLst>
        </pc:spChg>
        <pc:spChg chg="mod">
          <ac:chgData name="Daladier Lima Santos" userId="0434de8674cb0d30" providerId="LiveId" clId="{BD933B42-2FC1-4B03-928B-F02B27A681D5}" dt="2023-09-01T22:04:30.002" v="65" actId="20577"/>
          <ac:spMkLst>
            <pc:docMk/>
            <pc:sldMk cId="3816625619" sldId="375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2:04:02.802" v="15" actId="20577"/>
          <ac:spMkLst>
            <pc:docMk/>
            <pc:sldMk cId="3816625619" sldId="375"/>
            <ac:spMk id="22" creationId="{865AA750-A48E-4C57-8AAE-8A7D4ACD2F67}"/>
          </ac:spMkLst>
        </pc:spChg>
        <pc:picChg chg="del">
          <ac:chgData name="Daladier Lima Santos" userId="0434de8674cb0d30" providerId="LiveId" clId="{BD933B42-2FC1-4B03-928B-F02B27A681D5}" dt="2023-09-01T22:03:32.480" v="2" actId="478"/>
          <ac:picMkLst>
            <pc:docMk/>
            <pc:sldMk cId="3816625619" sldId="375"/>
            <ac:picMk id="3" creationId="{9B2D1C43-E6DC-3C8E-EF56-8FC5CD915D25}"/>
          </ac:picMkLst>
        </pc:picChg>
        <pc:picChg chg="add mod">
          <ac:chgData name="Daladier Lima Santos" userId="0434de8674cb0d30" providerId="LiveId" clId="{BD933B42-2FC1-4B03-928B-F02B27A681D5}" dt="2023-09-01T22:06:07.211" v="69"/>
          <ac:picMkLst>
            <pc:docMk/>
            <pc:sldMk cId="3816625619" sldId="375"/>
            <ac:picMk id="4" creationId="{5A707C96-68C9-BFE2-1B78-0F2877DFF66B}"/>
          </ac:picMkLst>
        </pc:picChg>
      </pc:sldChg>
      <pc:sldChg chg="addSp delSp modSp mod">
        <pc:chgData name="Daladier Lima Santos" userId="0434de8674cb0d30" providerId="LiveId" clId="{BD933B42-2FC1-4B03-928B-F02B27A681D5}" dt="2023-09-01T22:08:33.186" v="93"/>
        <pc:sldMkLst>
          <pc:docMk/>
          <pc:sldMk cId="239925401" sldId="479"/>
        </pc:sldMkLst>
        <pc:spChg chg="mod">
          <ac:chgData name="Daladier Lima Santos" userId="0434de8674cb0d30" providerId="LiveId" clId="{BD933B42-2FC1-4B03-928B-F02B27A681D5}" dt="2023-09-01T22:06:52.190" v="79"/>
          <ac:spMkLst>
            <pc:docMk/>
            <pc:sldMk cId="239925401" sldId="479"/>
            <ac:spMk id="6" creationId="{8D0EC274-1820-31E0-0282-D178024D0BFB}"/>
          </ac:spMkLst>
        </pc:spChg>
        <pc:spChg chg="mod">
          <ac:chgData name="Daladier Lima Santos" userId="0434de8674cb0d30" providerId="LiveId" clId="{BD933B42-2FC1-4B03-928B-F02B27A681D5}" dt="2023-09-01T22:08:33.186" v="93"/>
          <ac:spMkLst>
            <pc:docMk/>
            <pc:sldMk cId="239925401" sldId="479"/>
            <ac:spMk id="10" creationId="{EBAADCA0-0665-3DC2-A843-BDC7AA509634}"/>
          </ac:spMkLst>
        </pc:spChg>
        <pc:spChg chg="mod">
          <ac:chgData name="Daladier Lima Santos" userId="0434de8674cb0d30" providerId="LiveId" clId="{BD933B42-2FC1-4B03-928B-F02B27A681D5}" dt="2023-09-01T22:05:26.310" v="66"/>
          <ac:spMkLst>
            <pc:docMk/>
            <pc:sldMk cId="239925401" sldId="479"/>
            <ac:spMk id="20" creationId="{B10409FB-5B30-4C95-B082-6FEFDD711F24}"/>
          </ac:spMkLst>
        </pc:spChg>
        <pc:picChg chg="del">
          <ac:chgData name="Daladier Lima Santos" userId="0434de8674cb0d30" providerId="LiveId" clId="{BD933B42-2FC1-4B03-928B-F02B27A681D5}" dt="2023-09-01T22:06:12.851" v="70" actId="478"/>
          <ac:picMkLst>
            <pc:docMk/>
            <pc:sldMk cId="239925401" sldId="479"/>
            <ac:picMk id="2" creationId="{A01EC8CE-8863-5511-5524-05DDD429B6DA}"/>
          </ac:picMkLst>
        </pc:picChg>
        <pc:picChg chg="add mod">
          <ac:chgData name="Daladier Lima Santos" userId="0434de8674cb0d30" providerId="LiveId" clId="{BD933B42-2FC1-4B03-928B-F02B27A681D5}" dt="2023-09-01T22:06:16.416" v="72" actId="167"/>
          <ac:picMkLst>
            <pc:docMk/>
            <pc:sldMk cId="239925401" sldId="479"/>
            <ac:picMk id="8" creationId="{6558A29C-72D7-54AF-5C88-DE77256CD3CE}"/>
          </ac:picMkLst>
        </pc:picChg>
      </pc:sldChg>
      <pc:sldChg chg="addSp delSp modSp mod">
        <pc:chgData name="Daladier Lima Santos" userId="0434de8674cb0d30" providerId="LiveId" clId="{BD933B42-2FC1-4B03-928B-F02B27A681D5}" dt="2023-09-01T22:08:41.510" v="94"/>
        <pc:sldMkLst>
          <pc:docMk/>
          <pc:sldMk cId="1587091654" sldId="480"/>
        </pc:sldMkLst>
        <pc:spChg chg="mod">
          <ac:chgData name="Daladier Lima Santos" userId="0434de8674cb0d30" providerId="LiveId" clId="{BD933B42-2FC1-4B03-928B-F02B27A681D5}" dt="2023-09-01T22:06:58.856" v="80"/>
          <ac:spMkLst>
            <pc:docMk/>
            <pc:sldMk cId="1587091654" sldId="480"/>
            <ac:spMk id="6" creationId="{8D0EC274-1820-31E0-0282-D178024D0BFB}"/>
          </ac:spMkLst>
        </pc:spChg>
        <pc:spChg chg="mod">
          <ac:chgData name="Daladier Lima Santos" userId="0434de8674cb0d30" providerId="LiveId" clId="{BD933B42-2FC1-4B03-928B-F02B27A681D5}" dt="2023-09-01T22:08:41.510" v="94"/>
          <ac:spMkLst>
            <pc:docMk/>
            <pc:sldMk cId="1587091654" sldId="480"/>
            <ac:spMk id="10" creationId="{EBAADCA0-0665-3DC2-A843-BDC7AA509634}"/>
          </ac:spMkLst>
        </pc:spChg>
        <pc:spChg chg="mod">
          <ac:chgData name="Daladier Lima Santos" userId="0434de8674cb0d30" providerId="LiveId" clId="{BD933B42-2FC1-4B03-928B-F02B27A681D5}" dt="2023-09-01T22:05:36.296" v="67"/>
          <ac:spMkLst>
            <pc:docMk/>
            <pc:sldMk cId="1587091654" sldId="480"/>
            <ac:spMk id="20" creationId="{B10409FB-5B30-4C95-B082-6FEFDD711F24}"/>
          </ac:spMkLst>
        </pc:spChg>
        <pc:picChg chg="del">
          <ac:chgData name="Daladier Lima Santos" userId="0434de8674cb0d30" providerId="LiveId" clId="{BD933B42-2FC1-4B03-928B-F02B27A681D5}" dt="2023-09-01T22:06:20.255" v="73" actId="478"/>
          <ac:picMkLst>
            <pc:docMk/>
            <pc:sldMk cId="1587091654" sldId="480"/>
            <ac:picMk id="2" creationId="{1FC5C2F0-02C9-50EF-E38C-6410A1228640}"/>
          </ac:picMkLst>
        </pc:picChg>
        <pc:picChg chg="add mod">
          <ac:chgData name="Daladier Lima Santos" userId="0434de8674cb0d30" providerId="LiveId" clId="{BD933B42-2FC1-4B03-928B-F02B27A681D5}" dt="2023-09-01T22:06:23.391" v="75" actId="167"/>
          <ac:picMkLst>
            <pc:docMk/>
            <pc:sldMk cId="1587091654" sldId="480"/>
            <ac:picMk id="17" creationId="{2E97F4C2-7875-789F-A2D3-E8F4B0EEA9CE}"/>
          </ac:picMkLst>
        </pc:picChg>
      </pc:sldChg>
      <pc:sldChg chg="addSp delSp modSp mod">
        <pc:chgData name="Daladier Lima Santos" userId="0434de8674cb0d30" providerId="LiveId" clId="{BD933B42-2FC1-4B03-928B-F02B27A681D5}" dt="2023-09-01T22:08:47.691" v="97"/>
        <pc:sldMkLst>
          <pc:docMk/>
          <pc:sldMk cId="1148114720" sldId="481"/>
        </pc:sldMkLst>
        <pc:spChg chg="mod">
          <ac:chgData name="Daladier Lima Santos" userId="0434de8674cb0d30" providerId="LiveId" clId="{BD933B42-2FC1-4B03-928B-F02B27A681D5}" dt="2023-09-01T22:08:47.691" v="97"/>
          <ac:spMkLst>
            <pc:docMk/>
            <pc:sldMk cId="1148114720" sldId="481"/>
            <ac:spMk id="10" creationId="{EBAADCA0-0665-3DC2-A843-BDC7AA509634}"/>
          </ac:spMkLst>
        </pc:spChg>
        <pc:spChg chg="mod">
          <ac:chgData name="Daladier Lima Santos" userId="0434de8674cb0d30" providerId="LiveId" clId="{BD933B42-2FC1-4B03-928B-F02B27A681D5}" dt="2023-09-01T22:07:54.554" v="92" actId="255"/>
          <ac:spMkLst>
            <pc:docMk/>
            <pc:sldMk cId="1148114720" sldId="481"/>
            <ac:spMk id="15" creationId="{656F61CB-3CF3-29B4-D336-094992C51700}"/>
          </ac:spMkLst>
        </pc:spChg>
        <pc:spChg chg="mod">
          <ac:chgData name="Daladier Lima Santos" userId="0434de8674cb0d30" providerId="LiveId" clId="{BD933B42-2FC1-4B03-928B-F02B27A681D5}" dt="2023-09-01T22:05:50.234" v="68"/>
          <ac:spMkLst>
            <pc:docMk/>
            <pc:sldMk cId="1148114720" sldId="481"/>
            <ac:spMk id="20" creationId="{B10409FB-5B30-4C95-B082-6FEFDD711F24}"/>
          </ac:spMkLst>
        </pc:spChg>
        <pc:picChg chg="del">
          <ac:chgData name="Daladier Lima Santos" userId="0434de8674cb0d30" providerId="LiveId" clId="{BD933B42-2FC1-4B03-928B-F02B27A681D5}" dt="2023-09-01T22:06:28.747" v="76" actId="478"/>
          <ac:picMkLst>
            <pc:docMk/>
            <pc:sldMk cId="1148114720" sldId="481"/>
            <ac:picMk id="2" creationId="{C9A22983-B0AC-ABF7-D32B-6119C31C2B58}"/>
          </ac:picMkLst>
        </pc:picChg>
        <pc:picChg chg="add mod">
          <ac:chgData name="Daladier Lima Santos" userId="0434de8674cb0d30" providerId="LiveId" clId="{BD933B42-2FC1-4B03-928B-F02B27A681D5}" dt="2023-09-01T22:06:31.563" v="78" actId="167"/>
          <ac:picMkLst>
            <pc:docMk/>
            <pc:sldMk cId="1148114720" sldId="481"/>
            <ac:picMk id="4" creationId="{ABC150F1-A3B0-98D1-1288-BA46270254C4}"/>
          </ac:picMkLst>
        </pc:picChg>
      </pc:sldChg>
      <pc:sldChg chg="addSp delSp modSp mod">
        <pc:chgData name="Daladier Lima Santos" userId="0434de8674cb0d30" providerId="LiveId" clId="{BD933B42-2FC1-4B03-928B-F02B27A681D5}" dt="2023-09-01T23:09:40.920" v="319" actId="20577"/>
        <pc:sldMkLst>
          <pc:docMk/>
          <pc:sldMk cId="1082679734" sldId="486"/>
        </pc:sldMkLst>
        <pc:spChg chg="mod">
          <ac:chgData name="Daladier Lima Santos" userId="0434de8674cb0d30" providerId="LiveId" clId="{BD933B42-2FC1-4B03-928B-F02B27A681D5}" dt="2023-09-01T23:08:58.871" v="265" actId="255"/>
          <ac:spMkLst>
            <pc:docMk/>
            <pc:sldMk cId="1082679734" sldId="486"/>
            <ac:spMk id="5" creationId="{0823D7C2-6D80-8F1E-715C-0ED61A3A13C1}"/>
          </ac:spMkLst>
        </pc:spChg>
        <pc:spChg chg="mod ord">
          <ac:chgData name="Daladier Lima Santos" userId="0434de8674cb0d30" providerId="LiveId" clId="{BD933B42-2FC1-4B03-928B-F02B27A681D5}" dt="2023-09-01T23:09:26.639" v="291" actId="166"/>
          <ac:spMkLst>
            <pc:docMk/>
            <pc:sldMk cId="1082679734" sldId="486"/>
            <ac:spMk id="6" creationId="{7B76EC72-09E1-1B6F-820E-CAAE72828AE5}"/>
          </ac:spMkLst>
        </pc:spChg>
        <pc:spChg chg="mod ord">
          <ac:chgData name="Daladier Lima Santos" userId="0434de8674cb0d30" providerId="LiveId" clId="{BD933B42-2FC1-4B03-928B-F02B27A681D5}" dt="2023-09-01T23:09:26.639" v="291" actId="166"/>
          <ac:spMkLst>
            <pc:docMk/>
            <pc:sldMk cId="1082679734" sldId="486"/>
            <ac:spMk id="11" creationId="{365EE57C-BB8A-083E-9DC6-BCA0D474BE34}"/>
          </ac:spMkLst>
        </pc:spChg>
        <pc:spChg chg="mod ord">
          <ac:chgData name="Daladier Lima Santos" userId="0434de8674cb0d30" providerId="LiveId" clId="{BD933B42-2FC1-4B03-928B-F02B27A681D5}" dt="2023-09-01T23:09:35.905" v="305" actId="20577"/>
          <ac:spMkLst>
            <pc:docMk/>
            <pc:sldMk cId="1082679734" sldId="486"/>
            <ac:spMk id="12" creationId="{9D5EFD89-C489-B975-141C-C62313384F66}"/>
          </ac:spMkLst>
        </pc:spChg>
        <pc:spChg chg="mod ord">
          <ac:chgData name="Daladier Lima Santos" userId="0434de8674cb0d30" providerId="LiveId" clId="{BD933B42-2FC1-4B03-928B-F02B27A681D5}" dt="2023-09-01T23:09:40.920" v="319" actId="20577"/>
          <ac:spMkLst>
            <pc:docMk/>
            <pc:sldMk cId="1082679734" sldId="486"/>
            <ac:spMk id="13" creationId="{6EF695BB-B043-A344-00B8-D3E7D030A62B}"/>
          </ac:spMkLst>
        </pc:spChg>
        <pc:picChg chg="add mod">
          <ac:chgData name="Daladier Lima Santos" userId="0434de8674cb0d30" providerId="LiveId" clId="{BD933B42-2FC1-4B03-928B-F02B27A681D5}" dt="2023-09-01T22:12:54.430" v="177" actId="167"/>
          <ac:picMkLst>
            <pc:docMk/>
            <pc:sldMk cId="1082679734" sldId="486"/>
            <ac:picMk id="2" creationId="{8E3B7CAB-951A-BC52-F8E7-F14FEB008E3A}"/>
          </ac:picMkLst>
        </pc:picChg>
        <pc:picChg chg="del">
          <ac:chgData name="Daladier Lima Santos" userId="0434de8674cb0d30" providerId="LiveId" clId="{BD933B42-2FC1-4B03-928B-F02B27A681D5}" dt="2023-09-01T22:12:52.015" v="175" actId="478"/>
          <ac:picMkLst>
            <pc:docMk/>
            <pc:sldMk cId="1082679734" sldId="486"/>
            <ac:picMk id="9" creationId="{AF4CCE04-0298-8C8E-E871-278BF0874955}"/>
          </ac:picMkLst>
        </pc:picChg>
      </pc:sldChg>
      <pc:sldChg chg="addSp delSp modSp mod">
        <pc:chgData name="Daladier Lima Santos" userId="0434de8674cb0d30" providerId="LiveId" clId="{BD933B42-2FC1-4B03-928B-F02B27A681D5}" dt="2023-09-01T23:19:30.943" v="402" actId="2711"/>
        <pc:sldMkLst>
          <pc:docMk/>
          <pc:sldMk cId="1771265591" sldId="487"/>
        </pc:sldMkLst>
        <pc:spChg chg="mod">
          <ac:chgData name="Daladier Lima Santos" userId="0434de8674cb0d30" providerId="LiveId" clId="{BD933B42-2FC1-4B03-928B-F02B27A681D5}" dt="2023-09-01T23:14:53.385" v="367"/>
          <ac:spMkLst>
            <pc:docMk/>
            <pc:sldMk cId="1771265591" sldId="487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11:10.946" v="339"/>
          <ac:spMkLst>
            <pc:docMk/>
            <pc:sldMk cId="1771265591" sldId="487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17:14.765" v="384" actId="2711"/>
          <ac:spMkLst>
            <pc:docMk/>
            <pc:sldMk cId="1771265591" sldId="487"/>
            <ac:spMk id="18" creationId="{A6725955-997D-686C-11D3-CAEF0A9D762B}"/>
          </ac:spMkLst>
        </pc:spChg>
        <pc:spChg chg="mod ord">
          <ac:chgData name="Daladier Lima Santos" userId="0434de8674cb0d30" providerId="LiveId" clId="{BD933B42-2FC1-4B03-928B-F02B27A681D5}" dt="2023-09-01T23:13:08.442" v="347" actId="255"/>
          <ac:spMkLst>
            <pc:docMk/>
            <pc:sldMk cId="1771265591" sldId="487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14:58.247" v="368"/>
          <ac:spMkLst>
            <pc:docMk/>
            <pc:sldMk cId="1771265591" sldId="487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19:30.943" v="402" actId="2711"/>
          <ac:spMkLst>
            <pc:docMk/>
            <pc:sldMk cId="1771265591" sldId="487"/>
            <ac:spMk id="22" creationId="{F1718742-6149-38D8-122E-1C84480BCC0F}"/>
          </ac:spMkLst>
        </pc:spChg>
        <pc:picChg chg="del">
          <ac:chgData name="Daladier Lima Santos" userId="0434de8674cb0d30" providerId="LiveId" clId="{BD933B42-2FC1-4B03-928B-F02B27A681D5}" dt="2023-09-01T23:10:06.518" v="321" actId="478"/>
          <ac:picMkLst>
            <pc:docMk/>
            <pc:sldMk cId="1771265591" sldId="487"/>
            <ac:picMk id="2" creationId="{CC3E1E1F-80AE-6690-16DD-58562B6A778B}"/>
          </ac:picMkLst>
        </pc:picChg>
        <pc:picChg chg="add mod">
          <ac:chgData name="Daladier Lima Santos" userId="0434de8674cb0d30" providerId="LiveId" clId="{BD933B42-2FC1-4B03-928B-F02B27A681D5}" dt="2023-09-01T23:10:09.542" v="323" actId="167"/>
          <ac:picMkLst>
            <pc:docMk/>
            <pc:sldMk cId="1771265591" sldId="487"/>
            <ac:picMk id="6" creationId="{946C00CA-3943-500A-2B93-FC6465D8108D}"/>
          </ac:picMkLst>
        </pc:picChg>
      </pc:sldChg>
      <pc:sldChg chg="addSp delSp modSp mod">
        <pc:chgData name="Daladier Lima Santos" userId="0434de8674cb0d30" providerId="LiveId" clId="{BD933B42-2FC1-4B03-928B-F02B27A681D5}" dt="2023-09-01T23:19:41.339" v="403"/>
        <pc:sldMkLst>
          <pc:docMk/>
          <pc:sldMk cId="2461729911" sldId="488"/>
        </pc:sldMkLst>
        <pc:spChg chg="mod">
          <ac:chgData name="Daladier Lima Santos" userId="0434de8674cb0d30" providerId="LiveId" clId="{BD933B42-2FC1-4B03-928B-F02B27A681D5}" dt="2023-09-01T23:11:21.243" v="340"/>
          <ac:spMkLst>
            <pc:docMk/>
            <pc:sldMk cId="2461729911" sldId="488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15:06.383" v="369"/>
          <ac:spMkLst>
            <pc:docMk/>
            <pc:sldMk cId="2461729911" sldId="488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13:53.772" v="351"/>
          <ac:spMkLst>
            <pc:docMk/>
            <pc:sldMk cId="2461729911" sldId="488"/>
            <ac:spMk id="18" creationId="{A6725955-997D-686C-11D3-CAEF0A9D762B}"/>
          </ac:spMkLst>
        </pc:spChg>
        <pc:spChg chg="mod ord">
          <ac:chgData name="Daladier Lima Santos" userId="0434de8674cb0d30" providerId="LiveId" clId="{BD933B42-2FC1-4B03-928B-F02B27A681D5}" dt="2023-09-01T23:16:27.522" v="379" actId="255"/>
          <ac:spMkLst>
            <pc:docMk/>
            <pc:sldMk cId="2461729911" sldId="488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15:11.096" v="370"/>
          <ac:spMkLst>
            <pc:docMk/>
            <pc:sldMk cId="2461729911" sldId="488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19:41.339" v="403"/>
          <ac:spMkLst>
            <pc:docMk/>
            <pc:sldMk cId="2461729911" sldId="488"/>
            <ac:spMk id="22" creationId="{F1718742-6149-38D8-122E-1C84480BCC0F}"/>
          </ac:spMkLst>
        </pc:spChg>
        <pc:picChg chg="del">
          <ac:chgData name="Daladier Lima Santos" userId="0434de8674cb0d30" providerId="LiveId" clId="{BD933B42-2FC1-4B03-928B-F02B27A681D5}" dt="2023-09-01T23:10:13.763" v="324" actId="478"/>
          <ac:picMkLst>
            <pc:docMk/>
            <pc:sldMk cId="2461729911" sldId="488"/>
            <ac:picMk id="2" creationId="{B8CFFE9A-AAA0-FDD9-35DE-6DE8BCCD0209}"/>
          </ac:picMkLst>
        </pc:picChg>
        <pc:picChg chg="add mod">
          <ac:chgData name="Daladier Lima Santos" userId="0434de8674cb0d30" providerId="LiveId" clId="{BD933B42-2FC1-4B03-928B-F02B27A681D5}" dt="2023-09-01T23:10:17.129" v="326" actId="167"/>
          <ac:picMkLst>
            <pc:docMk/>
            <pc:sldMk cId="2461729911" sldId="488"/>
            <ac:picMk id="6" creationId="{8AF2D59B-9CCA-1B8A-CB33-C7FD28C11F1C}"/>
          </ac:picMkLst>
        </pc:picChg>
      </pc:sldChg>
      <pc:sldChg chg="addSp delSp modSp mod">
        <pc:chgData name="Daladier Lima Santos" userId="0434de8674cb0d30" providerId="LiveId" clId="{BD933B42-2FC1-4B03-928B-F02B27A681D5}" dt="2023-09-01T23:39:51.410" v="578" actId="2711"/>
        <pc:sldMkLst>
          <pc:docMk/>
          <pc:sldMk cId="461812317" sldId="489"/>
        </pc:sldMkLst>
        <pc:spChg chg="mod">
          <ac:chgData name="Daladier Lima Santos" userId="0434de8674cb0d30" providerId="LiveId" clId="{BD933B42-2FC1-4B03-928B-F02B27A681D5}" dt="2023-09-01T23:11:28.066" v="341"/>
          <ac:spMkLst>
            <pc:docMk/>
            <pc:sldMk cId="461812317" sldId="489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15:21.304" v="372"/>
          <ac:spMkLst>
            <pc:docMk/>
            <pc:sldMk cId="461812317" sldId="489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39:51.410" v="578" actId="2711"/>
          <ac:spMkLst>
            <pc:docMk/>
            <pc:sldMk cId="461812317" sldId="489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20:01.990" v="404" actId="255"/>
          <ac:spMkLst>
            <pc:docMk/>
            <pc:sldMk cId="461812317" sldId="489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15:17.227" v="371"/>
          <ac:spMkLst>
            <pc:docMk/>
            <pc:sldMk cId="461812317" sldId="489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23:42.167" v="423" actId="113"/>
          <ac:spMkLst>
            <pc:docMk/>
            <pc:sldMk cId="461812317" sldId="489"/>
            <ac:spMk id="22" creationId="{F1718742-6149-38D8-122E-1C84480BCC0F}"/>
          </ac:spMkLst>
        </pc:spChg>
        <pc:picChg chg="add mod">
          <ac:chgData name="Daladier Lima Santos" userId="0434de8674cb0d30" providerId="LiveId" clId="{BD933B42-2FC1-4B03-928B-F02B27A681D5}" dt="2023-09-01T23:10:25.200" v="329" actId="167"/>
          <ac:picMkLst>
            <pc:docMk/>
            <pc:sldMk cId="461812317" sldId="489"/>
            <ac:picMk id="2" creationId="{41447D17-F5A7-567C-9603-9FC6EEBB73F6}"/>
          </ac:picMkLst>
        </pc:picChg>
        <pc:picChg chg="del">
          <ac:chgData name="Daladier Lima Santos" userId="0434de8674cb0d30" providerId="LiveId" clId="{BD933B42-2FC1-4B03-928B-F02B27A681D5}" dt="2023-09-01T23:10:21.325" v="327" actId="478"/>
          <ac:picMkLst>
            <pc:docMk/>
            <pc:sldMk cId="461812317" sldId="489"/>
            <ac:picMk id="8" creationId="{267534D4-2F0D-92ED-755C-A4B71F620D9C}"/>
          </ac:picMkLst>
        </pc:picChg>
      </pc:sldChg>
      <pc:sldChg chg="addSp delSp modSp mod delAnim">
        <pc:chgData name="Daladier Lima Santos" userId="0434de8674cb0d30" providerId="LiveId" clId="{BD933B42-2FC1-4B03-928B-F02B27A681D5}" dt="2023-09-01T23:35:29.126" v="504" actId="20577"/>
        <pc:sldMkLst>
          <pc:docMk/>
          <pc:sldMk cId="559887148" sldId="496"/>
        </pc:sldMkLst>
        <pc:spChg chg="mod ord">
          <ac:chgData name="Daladier Lima Santos" userId="0434de8674cb0d30" providerId="LiveId" clId="{BD933B42-2FC1-4B03-928B-F02B27A681D5}" dt="2023-09-01T23:34:39.623" v="489" actId="166"/>
          <ac:spMkLst>
            <pc:docMk/>
            <pc:sldMk cId="559887148" sldId="496"/>
            <ac:spMk id="2" creationId="{D16AFCDD-05D7-887C-427F-3CD4823153EC}"/>
          </ac:spMkLst>
        </pc:spChg>
        <pc:spChg chg="ord">
          <ac:chgData name="Daladier Lima Santos" userId="0434de8674cb0d30" providerId="LiveId" clId="{BD933B42-2FC1-4B03-928B-F02B27A681D5}" dt="2023-09-01T23:34:39.623" v="489" actId="166"/>
          <ac:spMkLst>
            <pc:docMk/>
            <pc:sldMk cId="559887148" sldId="496"/>
            <ac:spMk id="3" creationId="{08F2990B-53CB-9AD2-9316-58662AFC4256}"/>
          </ac:spMkLst>
        </pc:spChg>
        <pc:spChg chg="mod ord">
          <ac:chgData name="Daladier Lima Santos" userId="0434de8674cb0d30" providerId="LiveId" clId="{BD933B42-2FC1-4B03-928B-F02B27A681D5}" dt="2023-09-01T23:34:39.623" v="489" actId="166"/>
          <ac:spMkLst>
            <pc:docMk/>
            <pc:sldMk cId="559887148" sldId="496"/>
            <ac:spMk id="4" creationId="{DAE094C2-49F4-6A99-13AF-ADB569500D8B}"/>
          </ac:spMkLst>
        </pc:spChg>
        <pc:spChg chg="mod ord">
          <ac:chgData name="Daladier Lima Santos" userId="0434de8674cb0d30" providerId="LiveId" clId="{BD933B42-2FC1-4B03-928B-F02B27A681D5}" dt="2023-09-01T23:34:50.826" v="493" actId="20577"/>
          <ac:spMkLst>
            <pc:docMk/>
            <pc:sldMk cId="559887148" sldId="496"/>
            <ac:spMk id="5" creationId="{16D60B6C-4B6D-5CEC-C0A6-6250290C2191}"/>
          </ac:spMkLst>
        </pc:spChg>
        <pc:spChg chg="ord">
          <ac:chgData name="Daladier Lima Santos" userId="0434de8674cb0d30" providerId="LiveId" clId="{BD933B42-2FC1-4B03-928B-F02B27A681D5}" dt="2023-09-01T23:34:39.623" v="489" actId="166"/>
          <ac:spMkLst>
            <pc:docMk/>
            <pc:sldMk cId="559887148" sldId="496"/>
            <ac:spMk id="6" creationId="{25003EFA-B31A-DCF1-577F-060C7AEB8E52}"/>
          </ac:spMkLst>
        </pc:spChg>
        <pc:spChg chg="ord">
          <ac:chgData name="Daladier Lima Santos" userId="0434de8674cb0d30" providerId="LiveId" clId="{BD933B42-2FC1-4B03-928B-F02B27A681D5}" dt="2023-09-01T23:34:39.623" v="489" actId="166"/>
          <ac:spMkLst>
            <pc:docMk/>
            <pc:sldMk cId="559887148" sldId="496"/>
            <ac:spMk id="7" creationId="{4E91F488-25F8-F753-1579-9B4F82B4FDF1}"/>
          </ac:spMkLst>
        </pc:spChg>
        <pc:spChg chg="mod ord">
          <ac:chgData name="Daladier Lima Santos" userId="0434de8674cb0d30" providerId="LiveId" clId="{BD933B42-2FC1-4B03-928B-F02B27A681D5}" dt="2023-09-01T23:35:29.126" v="504" actId="20577"/>
          <ac:spMkLst>
            <pc:docMk/>
            <pc:sldMk cId="559887148" sldId="496"/>
            <ac:spMk id="11" creationId="{58B54709-92BA-75AC-71E1-97442388E5B3}"/>
          </ac:spMkLst>
        </pc:spChg>
        <pc:spChg chg="ord">
          <ac:chgData name="Daladier Lima Santos" userId="0434de8674cb0d30" providerId="LiveId" clId="{BD933B42-2FC1-4B03-928B-F02B27A681D5}" dt="2023-09-01T23:34:39.623" v="489" actId="166"/>
          <ac:spMkLst>
            <pc:docMk/>
            <pc:sldMk cId="559887148" sldId="496"/>
            <ac:spMk id="12" creationId="{5B0FA0B5-7AB4-A4A9-7976-E843075E41DA}"/>
          </ac:spMkLst>
        </pc:spChg>
        <pc:spChg chg="del ord">
          <ac:chgData name="Daladier Lima Santos" userId="0434de8674cb0d30" providerId="LiveId" clId="{BD933B42-2FC1-4B03-928B-F02B27A681D5}" dt="2023-09-01T23:35:09.729" v="495" actId="478"/>
          <ac:spMkLst>
            <pc:docMk/>
            <pc:sldMk cId="559887148" sldId="496"/>
            <ac:spMk id="15" creationId="{904EA88F-045A-BFA5-7327-F7FF20536749}"/>
          </ac:spMkLst>
        </pc:spChg>
        <pc:spChg chg="del ord">
          <ac:chgData name="Daladier Lima Santos" userId="0434de8674cb0d30" providerId="LiveId" clId="{BD933B42-2FC1-4B03-928B-F02B27A681D5}" dt="2023-09-01T23:35:09.729" v="495" actId="478"/>
          <ac:spMkLst>
            <pc:docMk/>
            <pc:sldMk cId="559887148" sldId="496"/>
            <ac:spMk id="17" creationId="{3009BB84-F0B1-7D49-A0E5-06407782A84C}"/>
          </ac:spMkLst>
        </pc:spChg>
        <pc:picChg chg="add mod">
          <ac:chgData name="Daladier Lima Santos" userId="0434de8674cb0d30" providerId="LiveId" clId="{BD933B42-2FC1-4B03-928B-F02B27A681D5}" dt="2023-09-01T23:10:33.710" v="332" actId="167"/>
          <ac:picMkLst>
            <pc:docMk/>
            <pc:sldMk cId="559887148" sldId="496"/>
            <ac:picMk id="8" creationId="{105703D1-0F71-2273-DD66-726E708F880A}"/>
          </ac:picMkLst>
        </pc:picChg>
        <pc:picChg chg="del">
          <ac:chgData name="Daladier Lima Santos" userId="0434de8674cb0d30" providerId="LiveId" clId="{BD933B42-2FC1-4B03-928B-F02B27A681D5}" dt="2023-09-01T23:10:30.269" v="330" actId="478"/>
          <ac:picMkLst>
            <pc:docMk/>
            <pc:sldMk cId="559887148" sldId="496"/>
            <ac:picMk id="18" creationId="{50EF01E4-2515-3D41-035F-7910A26A9822}"/>
          </ac:picMkLst>
        </pc:picChg>
      </pc:sldChg>
      <pc:sldChg chg="addSp delSp modSp mod modAnim">
        <pc:chgData name="Daladier Lima Santos" userId="0434de8674cb0d30" providerId="LiveId" clId="{BD933B42-2FC1-4B03-928B-F02B27A681D5}" dt="2023-09-01T23:40:58.316" v="579"/>
        <pc:sldMkLst>
          <pc:docMk/>
          <pc:sldMk cId="2447738290" sldId="497"/>
        </pc:sldMkLst>
        <pc:spChg chg="add mod">
          <ac:chgData name="Daladier Lima Santos" userId="0434de8674cb0d30" providerId="LiveId" clId="{BD933B42-2FC1-4B03-928B-F02B27A681D5}" dt="2023-09-01T23:37:12.415" v="563"/>
          <ac:spMkLst>
            <pc:docMk/>
            <pc:sldMk cId="2447738290" sldId="497"/>
            <ac:spMk id="3" creationId="{848E5624-C2FA-0ADA-7661-FCEA559A68B9}"/>
          </ac:spMkLst>
        </pc:spChg>
        <pc:spChg chg="mod ord">
          <ac:chgData name="Daladier Lima Santos" userId="0434de8674cb0d30" providerId="LiveId" clId="{BD933B42-2FC1-4B03-928B-F02B27A681D5}" dt="2023-09-01T23:37:37.490" v="565"/>
          <ac:spMkLst>
            <pc:docMk/>
            <pc:sldMk cId="2447738290" sldId="497"/>
            <ac:spMk id="4" creationId="{0F34E7AB-7E62-F619-C676-BA72C13B20CE}"/>
          </ac:spMkLst>
        </pc:spChg>
        <pc:spChg chg="mod">
          <ac:chgData name="Daladier Lima Santos" userId="0434de8674cb0d30" providerId="LiveId" clId="{BD933B42-2FC1-4B03-928B-F02B27A681D5}" dt="2023-09-01T23:35:56.985" v="507"/>
          <ac:spMkLst>
            <pc:docMk/>
            <pc:sldMk cId="2447738290" sldId="497"/>
            <ac:spMk id="5" creationId="{0823D7C2-6D80-8F1E-715C-0ED61A3A13C1}"/>
          </ac:spMkLst>
        </pc:spChg>
        <pc:spChg chg="mod ord">
          <ac:chgData name="Daladier Lima Santos" userId="0434de8674cb0d30" providerId="LiveId" clId="{BD933B42-2FC1-4B03-928B-F02B27A681D5}" dt="2023-09-01T23:36:42.180" v="560" actId="6549"/>
          <ac:spMkLst>
            <pc:docMk/>
            <pc:sldMk cId="2447738290" sldId="497"/>
            <ac:spMk id="7" creationId="{DA865A9C-A8A1-A3A2-BD8D-1273202AF11E}"/>
          </ac:spMkLst>
        </pc:spChg>
        <pc:spChg chg="add mod">
          <ac:chgData name="Daladier Lima Santos" userId="0434de8674cb0d30" providerId="LiveId" clId="{BD933B42-2FC1-4B03-928B-F02B27A681D5}" dt="2023-09-01T23:36:17.789" v="557" actId="20577"/>
          <ac:spMkLst>
            <pc:docMk/>
            <pc:sldMk cId="2447738290" sldId="497"/>
            <ac:spMk id="8" creationId="{115D6FEC-1328-9EB1-DBD9-78C71F938D0E}"/>
          </ac:spMkLst>
        </pc:spChg>
        <pc:picChg chg="add mod">
          <ac:chgData name="Daladier Lima Santos" userId="0434de8674cb0d30" providerId="LiveId" clId="{BD933B42-2FC1-4B03-928B-F02B27A681D5}" dt="2023-09-01T23:10:40.223" v="335" actId="167"/>
          <ac:picMkLst>
            <pc:docMk/>
            <pc:sldMk cId="2447738290" sldId="497"/>
            <ac:picMk id="2" creationId="{9ED31A4D-D8AE-1EF8-9EEB-64361A300C8A}"/>
          </ac:picMkLst>
        </pc:picChg>
        <pc:picChg chg="del">
          <ac:chgData name="Daladier Lima Santos" userId="0434de8674cb0d30" providerId="LiveId" clId="{BD933B42-2FC1-4B03-928B-F02B27A681D5}" dt="2023-09-01T23:10:37.229" v="333" actId="478"/>
          <ac:picMkLst>
            <pc:docMk/>
            <pc:sldMk cId="2447738290" sldId="497"/>
            <ac:picMk id="13" creationId="{EAF7AEB6-0459-7D3B-AB7C-2BFB03AD43B9}"/>
          </ac:picMkLst>
        </pc:picChg>
      </pc:sldChg>
      <pc:sldChg chg="del">
        <pc:chgData name="Daladier Lima Santos" userId="0434de8674cb0d30" providerId="LiveId" clId="{BD933B42-2FC1-4B03-928B-F02B27A681D5}" dt="2023-09-01T23:09:56.750" v="320" actId="47"/>
        <pc:sldMkLst>
          <pc:docMk/>
          <pc:sldMk cId="2880002576" sldId="499"/>
        </pc:sldMkLst>
      </pc:sldChg>
      <pc:sldChg chg="del">
        <pc:chgData name="Daladier Lima Santos" userId="0434de8674cb0d30" providerId="LiveId" clId="{BD933B42-2FC1-4B03-928B-F02B27A681D5}" dt="2023-09-01T23:09:56.750" v="320" actId="47"/>
        <pc:sldMkLst>
          <pc:docMk/>
          <pc:sldMk cId="3228228466" sldId="500"/>
        </pc:sldMkLst>
      </pc:sldChg>
      <pc:sldChg chg="del">
        <pc:chgData name="Daladier Lima Santos" userId="0434de8674cb0d30" providerId="LiveId" clId="{BD933B42-2FC1-4B03-928B-F02B27A681D5}" dt="2023-09-01T23:09:56.750" v="320" actId="47"/>
        <pc:sldMkLst>
          <pc:docMk/>
          <pc:sldMk cId="3510137302" sldId="501"/>
        </pc:sldMkLst>
      </pc:sldChg>
      <pc:sldChg chg="del">
        <pc:chgData name="Daladier Lima Santos" userId="0434de8674cb0d30" providerId="LiveId" clId="{BD933B42-2FC1-4B03-928B-F02B27A681D5}" dt="2023-09-01T23:09:56.750" v="320" actId="47"/>
        <pc:sldMkLst>
          <pc:docMk/>
          <pc:sldMk cId="2588779604" sldId="502"/>
        </pc:sldMkLst>
      </pc:sldChg>
      <pc:sldChg chg="del">
        <pc:chgData name="Daladier Lima Santos" userId="0434de8674cb0d30" providerId="LiveId" clId="{BD933B42-2FC1-4B03-928B-F02B27A681D5}" dt="2023-09-01T23:09:56.750" v="320" actId="47"/>
        <pc:sldMkLst>
          <pc:docMk/>
          <pc:sldMk cId="900702252" sldId="503"/>
        </pc:sldMkLst>
      </pc:sldChg>
      <pc:sldChg chg="del">
        <pc:chgData name="Daladier Lima Santos" userId="0434de8674cb0d30" providerId="LiveId" clId="{BD933B42-2FC1-4B03-928B-F02B27A681D5}" dt="2023-09-01T23:09:56.750" v="320" actId="47"/>
        <pc:sldMkLst>
          <pc:docMk/>
          <pc:sldMk cId="661827229" sldId="504"/>
        </pc:sldMkLst>
      </pc:sldChg>
      <pc:sldChg chg="addSp delSp modSp del">
        <pc:chgData name="Daladier Lima Santos" userId="0434de8674cb0d30" providerId="LiveId" clId="{BD933B42-2FC1-4B03-928B-F02B27A681D5}" dt="2023-09-01T23:37:42.248" v="566" actId="47"/>
        <pc:sldMkLst>
          <pc:docMk/>
          <pc:sldMk cId="1459109827" sldId="505"/>
        </pc:sldMkLst>
        <pc:picChg chg="del">
          <ac:chgData name="Daladier Lima Santos" userId="0434de8674cb0d30" providerId="LiveId" clId="{BD933B42-2FC1-4B03-928B-F02B27A681D5}" dt="2023-09-01T23:10:42.298" v="336" actId="478"/>
          <ac:picMkLst>
            <pc:docMk/>
            <pc:sldMk cId="1459109827" sldId="505"/>
            <ac:picMk id="4" creationId="{AD23D6C4-A2D1-0440-D8AC-3147B901AD20}"/>
          </ac:picMkLst>
        </pc:picChg>
        <pc:picChg chg="add mod">
          <ac:chgData name="Daladier Lima Santos" userId="0434de8674cb0d30" providerId="LiveId" clId="{BD933B42-2FC1-4B03-928B-F02B27A681D5}" dt="2023-09-01T23:10:44.727" v="338" actId="167"/>
          <ac:picMkLst>
            <pc:docMk/>
            <pc:sldMk cId="1459109827" sldId="505"/>
            <ac:picMk id="8" creationId="{B194999F-1CC9-83C8-5DC2-9325ECCE2FAE}"/>
          </ac:picMkLst>
        </pc:picChg>
      </pc:sldChg>
      <pc:sldChg chg="delSp modSp add del mod ord delAnim modAnim">
        <pc:chgData name="Daladier Lima Santos" userId="0434de8674cb0d30" providerId="LiveId" clId="{BD933B42-2FC1-4B03-928B-F02B27A681D5}" dt="2023-09-01T23:07:29.752" v="252" actId="47"/>
        <pc:sldMkLst>
          <pc:docMk/>
          <pc:sldMk cId="1027676104" sldId="506"/>
        </pc:sldMkLst>
        <pc:spChg chg="mod ord">
          <ac:chgData name="Daladier Lima Santos" userId="0434de8674cb0d30" providerId="LiveId" clId="{BD933B42-2FC1-4B03-928B-F02B27A681D5}" dt="2023-09-01T22:13:17.301" v="181" actId="166"/>
          <ac:spMkLst>
            <pc:docMk/>
            <pc:sldMk cId="1027676104" sldId="506"/>
            <ac:spMk id="5" creationId="{0823D7C2-6D80-8F1E-715C-0ED61A3A13C1}"/>
          </ac:spMkLst>
        </pc:spChg>
        <pc:spChg chg="del">
          <ac:chgData name="Daladier Lima Santos" userId="0434de8674cb0d30" providerId="LiveId" clId="{BD933B42-2FC1-4B03-928B-F02B27A681D5}" dt="2023-09-01T22:11:33.454" v="157" actId="478"/>
          <ac:spMkLst>
            <pc:docMk/>
            <pc:sldMk cId="1027676104" sldId="506"/>
            <ac:spMk id="6" creationId="{7B76EC72-09E1-1B6F-820E-CAAE72828AE5}"/>
          </ac:spMkLst>
        </pc:spChg>
        <pc:spChg chg="del">
          <ac:chgData name="Daladier Lima Santos" userId="0434de8674cb0d30" providerId="LiveId" clId="{BD933B42-2FC1-4B03-928B-F02B27A681D5}" dt="2023-09-01T22:11:33.454" v="157" actId="478"/>
          <ac:spMkLst>
            <pc:docMk/>
            <pc:sldMk cId="1027676104" sldId="506"/>
            <ac:spMk id="11" creationId="{365EE57C-BB8A-083E-9DC6-BCA0D474BE34}"/>
          </ac:spMkLst>
        </pc:spChg>
        <pc:spChg chg="del">
          <ac:chgData name="Daladier Lima Santos" userId="0434de8674cb0d30" providerId="LiveId" clId="{BD933B42-2FC1-4B03-928B-F02B27A681D5}" dt="2023-09-01T22:11:33.454" v="157" actId="478"/>
          <ac:spMkLst>
            <pc:docMk/>
            <pc:sldMk cId="1027676104" sldId="506"/>
            <ac:spMk id="12" creationId="{9D5EFD89-C489-B975-141C-C62313384F66}"/>
          </ac:spMkLst>
        </pc:spChg>
        <pc:spChg chg="del">
          <ac:chgData name="Daladier Lima Santos" userId="0434de8674cb0d30" providerId="LiveId" clId="{BD933B42-2FC1-4B03-928B-F02B27A681D5}" dt="2023-09-01T22:11:33.454" v="157" actId="478"/>
          <ac:spMkLst>
            <pc:docMk/>
            <pc:sldMk cId="1027676104" sldId="506"/>
            <ac:spMk id="13" creationId="{6EF695BB-B043-A344-00B8-D3E7D030A62B}"/>
          </ac:spMkLst>
        </pc:spChg>
        <pc:spChg chg="mod">
          <ac:chgData name="Daladier Lima Santos" userId="0434de8674cb0d30" providerId="LiveId" clId="{BD933B42-2FC1-4B03-928B-F02B27A681D5}" dt="2023-09-01T22:11:10.112" v="156" actId="20577"/>
          <ac:spMkLst>
            <pc:docMk/>
            <pc:sldMk cId="1027676104" sldId="506"/>
            <ac:spMk id="16" creationId="{CB554169-CB08-4B92-A1EE-27A5D20D150E}"/>
          </ac:spMkLst>
        </pc:spChg>
      </pc:sldChg>
      <pc:sldChg chg="modSp add mod">
        <pc:chgData name="Daladier Lima Santos" userId="0434de8674cb0d30" providerId="LiveId" clId="{BD933B42-2FC1-4B03-928B-F02B27A681D5}" dt="2023-09-01T23:07:53.975" v="257" actId="403"/>
        <pc:sldMkLst>
          <pc:docMk/>
          <pc:sldMk cId="4141482091" sldId="507"/>
        </pc:sldMkLst>
        <pc:spChg chg="mod ord">
          <ac:chgData name="Daladier Lima Santos" userId="0434de8674cb0d30" providerId="LiveId" clId="{BD933B42-2FC1-4B03-928B-F02B27A681D5}" dt="2023-09-01T23:07:46.620" v="255" actId="404"/>
          <ac:spMkLst>
            <pc:docMk/>
            <pc:sldMk cId="4141482091" sldId="507"/>
            <ac:spMk id="5" creationId="{0823D7C2-6D80-8F1E-715C-0ED61A3A13C1}"/>
          </ac:spMkLst>
        </pc:spChg>
        <pc:spChg chg="mod">
          <ac:chgData name="Daladier Lima Santos" userId="0434de8674cb0d30" providerId="LiveId" clId="{BD933B42-2FC1-4B03-928B-F02B27A681D5}" dt="2023-09-01T23:03:11.543" v="183"/>
          <ac:spMkLst>
            <pc:docMk/>
            <pc:sldMk cId="4141482091" sldId="507"/>
            <ac:spMk id="16" creationId="{CB554169-CB08-4B92-A1EE-27A5D20D150E}"/>
          </ac:spMkLst>
        </pc:spChg>
        <pc:spChg chg="mod ord">
          <ac:chgData name="Daladier Lima Santos" userId="0434de8674cb0d30" providerId="LiveId" clId="{BD933B42-2FC1-4B03-928B-F02B27A681D5}" dt="2023-09-01T23:07:53.975" v="257" actId="403"/>
          <ac:spMkLst>
            <pc:docMk/>
            <pc:sldMk cId="4141482091" sldId="507"/>
            <ac:spMk id="36" creationId="{BDB7E470-0E5B-CA82-6AEB-F711BDB7C232}"/>
          </ac:spMkLst>
        </pc:spChg>
        <pc:spChg chg="mod ord">
          <ac:chgData name="Daladier Lima Santos" userId="0434de8674cb0d30" providerId="LiveId" clId="{BD933B42-2FC1-4B03-928B-F02B27A681D5}" dt="2023-09-01T23:07:50.875" v="256" actId="403"/>
          <ac:spMkLst>
            <pc:docMk/>
            <pc:sldMk cId="4141482091" sldId="507"/>
            <ac:spMk id="37" creationId="{E70E4088-E97A-1486-DC75-A0B9D837CBD2}"/>
          </ac:spMkLst>
        </pc:spChg>
        <pc:grpChg chg="mod">
          <ac:chgData name="Daladier Lima Santos" userId="0434de8674cb0d30" providerId="LiveId" clId="{BD933B42-2FC1-4B03-928B-F02B27A681D5}" dt="2023-09-01T23:03:55.945" v="188" actId="1036"/>
          <ac:grpSpMkLst>
            <pc:docMk/>
            <pc:sldMk cId="4141482091" sldId="507"/>
            <ac:grpSpMk id="9" creationId="{92F0D8A7-1795-1B6C-13A5-0B1E68A08049}"/>
          </ac:grpSpMkLst>
        </pc:grpChg>
      </pc:sldChg>
      <pc:sldChg chg="modSp mod">
        <pc:chgData name="Daladier Lima Santos" userId="0434de8674cb0d30" providerId="LiveId" clId="{BD933B42-2FC1-4B03-928B-F02B27A681D5}" dt="2023-09-01T23:27:06.052" v="444" actId="6549"/>
        <pc:sldMkLst>
          <pc:docMk/>
          <pc:sldMk cId="1110124246" sldId="508"/>
        </pc:sldMkLst>
        <pc:spChg chg="mod">
          <ac:chgData name="Daladier Lima Santos" userId="0434de8674cb0d30" providerId="LiveId" clId="{BD933B42-2FC1-4B03-928B-F02B27A681D5}" dt="2023-09-01T23:21:08.001" v="406"/>
          <ac:spMkLst>
            <pc:docMk/>
            <pc:sldMk cId="1110124246" sldId="508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21:02.392" v="405"/>
          <ac:spMkLst>
            <pc:docMk/>
            <pc:sldMk cId="1110124246" sldId="508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25:58.545" v="438" actId="20577"/>
          <ac:spMkLst>
            <pc:docMk/>
            <pc:sldMk cId="1110124246" sldId="508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22:37.939" v="418" actId="255"/>
          <ac:spMkLst>
            <pc:docMk/>
            <pc:sldMk cId="1110124246" sldId="508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21:12.702" v="407"/>
          <ac:spMkLst>
            <pc:docMk/>
            <pc:sldMk cId="1110124246" sldId="508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27:06.052" v="444" actId="6549"/>
          <ac:spMkLst>
            <pc:docMk/>
            <pc:sldMk cId="1110124246" sldId="508"/>
            <ac:spMk id="22" creationId="{F1718742-6149-38D8-122E-1C84480BCC0F}"/>
          </ac:spMkLst>
        </pc:spChg>
      </pc:sldChg>
      <pc:sldChg chg="modSp mod">
        <pc:chgData name="Daladier Lima Santos" userId="0434de8674cb0d30" providerId="LiveId" clId="{BD933B42-2FC1-4B03-928B-F02B27A681D5}" dt="2023-09-01T23:27:24.863" v="446" actId="2711"/>
        <pc:sldMkLst>
          <pc:docMk/>
          <pc:sldMk cId="871322684" sldId="509"/>
        </pc:sldMkLst>
        <pc:spChg chg="mod">
          <ac:chgData name="Daladier Lima Santos" userId="0434de8674cb0d30" providerId="LiveId" clId="{BD933B42-2FC1-4B03-928B-F02B27A681D5}" dt="2023-09-01T23:21:21.824" v="409"/>
          <ac:spMkLst>
            <pc:docMk/>
            <pc:sldMk cId="871322684" sldId="509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21:17.723" v="408"/>
          <ac:spMkLst>
            <pc:docMk/>
            <pc:sldMk cId="871322684" sldId="509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23:11.043" v="421" actId="113"/>
          <ac:spMkLst>
            <pc:docMk/>
            <pc:sldMk cId="871322684" sldId="509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24:51.649" v="429" actId="20577"/>
          <ac:spMkLst>
            <pc:docMk/>
            <pc:sldMk cId="871322684" sldId="509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21:25.597" v="410"/>
          <ac:spMkLst>
            <pc:docMk/>
            <pc:sldMk cId="871322684" sldId="509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27:24.863" v="446" actId="2711"/>
          <ac:spMkLst>
            <pc:docMk/>
            <pc:sldMk cId="871322684" sldId="509"/>
            <ac:spMk id="22" creationId="{F1718742-6149-38D8-122E-1C84480BCC0F}"/>
          </ac:spMkLst>
        </pc:spChg>
      </pc:sldChg>
      <pc:sldChg chg="modSp mod">
        <pc:chgData name="Daladier Lima Santos" userId="0434de8674cb0d30" providerId="LiveId" clId="{BD933B42-2FC1-4B03-928B-F02B27A681D5}" dt="2023-09-01T23:26:33.361" v="441" actId="255"/>
        <pc:sldMkLst>
          <pc:docMk/>
          <pc:sldMk cId="679942254" sldId="510"/>
        </pc:sldMkLst>
        <pc:spChg chg="mod">
          <ac:chgData name="Daladier Lima Santos" userId="0434de8674cb0d30" providerId="LiveId" clId="{BD933B42-2FC1-4B03-928B-F02B27A681D5}" dt="2023-09-01T23:21:32.188" v="413"/>
          <ac:spMkLst>
            <pc:docMk/>
            <pc:sldMk cId="679942254" sldId="510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21:54.900" v="415"/>
          <ac:spMkLst>
            <pc:docMk/>
            <pc:sldMk cId="679942254" sldId="510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23:27.218" v="422"/>
          <ac:spMkLst>
            <pc:docMk/>
            <pc:sldMk cId="679942254" sldId="510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26:33.361" v="441" actId="255"/>
          <ac:spMkLst>
            <pc:docMk/>
            <pc:sldMk cId="679942254" sldId="510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25:26.187" v="434" actId="255"/>
          <ac:spMkLst>
            <pc:docMk/>
            <pc:sldMk cId="679942254" sldId="510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25:14.311" v="433" actId="2711"/>
          <ac:spMkLst>
            <pc:docMk/>
            <pc:sldMk cId="679942254" sldId="510"/>
            <ac:spMk id="22" creationId="{F1718742-6149-38D8-122E-1C84480BCC0F}"/>
          </ac:spMkLst>
        </pc:spChg>
      </pc:sldChg>
      <pc:sldChg chg="modSp mod">
        <pc:chgData name="Daladier Lima Santos" userId="0434de8674cb0d30" providerId="LiveId" clId="{BD933B42-2FC1-4B03-928B-F02B27A681D5}" dt="2023-09-01T23:32:57.670" v="482" actId="2711"/>
        <pc:sldMkLst>
          <pc:docMk/>
          <pc:sldMk cId="1049760768" sldId="511"/>
        </pc:sldMkLst>
        <pc:spChg chg="mod">
          <ac:chgData name="Daladier Lima Santos" userId="0434de8674cb0d30" providerId="LiveId" clId="{BD933B42-2FC1-4B03-928B-F02B27A681D5}" dt="2023-09-01T23:28:02.446" v="448"/>
          <ac:spMkLst>
            <pc:docMk/>
            <pc:sldMk cId="1049760768" sldId="511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27:56.870" v="447"/>
          <ac:spMkLst>
            <pc:docMk/>
            <pc:sldMk cId="1049760768" sldId="511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31:30.191" v="476" actId="2711"/>
          <ac:spMkLst>
            <pc:docMk/>
            <pc:sldMk cId="1049760768" sldId="511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29:17.355" v="462" actId="255"/>
          <ac:spMkLst>
            <pc:docMk/>
            <pc:sldMk cId="1049760768" sldId="511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28:06.913" v="449"/>
          <ac:spMkLst>
            <pc:docMk/>
            <pc:sldMk cId="1049760768" sldId="511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32:57.670" v="482" actId="2711"/>
          <ac:spMkLst>
            <pc:docMk/>
            <pc:sldMk cId="1049760768" sldId="511"/>
            <ac:spMk id="22" creationId="{F1718742-6149-38D8-122E-1C84480BCC0F}"/>
          </ac:spMkLst>
        </pc:spChg>
      </pc:sldChg>
      <pc:sldChg chg="modSp mod">
        <pc:chgData name="Daladier Lima Santos" userId="0434de8674cb0d30" providerId="LiveId" clId="{BD933B42-2FC1-4B03-928B-F02B27A681D5}" dt="2023-09-01T23:33:17.589" v="484" actId="2711"/>
        <pc:sldMkLst>
          <pc:docMk/>
          <pc:sldMk cId="1484440557" sldId="512"/>
        </pc:sldMkLst>
        <pc:spChg chg="mod">
          <ac:chgData name="Daladier Lima Santos" userId="0434de8674cb0d30" providerId="LiveId" clId="{BD933B42-2FC1-4B03-928B-F02B27A681D5}" dt="2023-09-01T23:28:17.240" v="451"/>
          <ac:spMkLst>
            <pc:docMk/>
            <pc:sldMk cId="1484440557" sldId="512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28:13.321" v="450"/>
          <ac:spMkLst>
            <pc:docMk/>
            <pc:sldMk cId="1484440557" sldId="512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29:38.463" v="464" actId="113"/>
          <ac:spMkLst>
            <pc:docMk/>
            <pc:sldMk cId="1484440557" sldId="512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31:03.203" v="474" actId="255"/>
          <ac:spMkLst>
            <pc:docMk/>
            <pc:sldMk cId="1484440557" sldId="512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28:21.882" v="452"/>
          <ac:spMkLst>
            <pc:docMk/>
            <pc:sldMk cId="1484440557" sldId="512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33:17.589" v="484" actId="2711"/>
          <ac:spMkLst>
            <pc:docMk/>
            <pc:sldMk cId="1484440557" sldId="512"/>
            <ac:spMk id="22" creationId="{F1718742-6149-38D8-122E-1C84480BCC0F}"/>
          </ac:spMkLst>
        </pc:spChg>
      </pc:sldChg>
      <pc:sldChg chg="modSp mod">
        <pc:chgData name="Daladier Lima Santos" userId="0434de8674cb0d30" providerId="LiveId" clId="{BD933B42-2FC1-4B03-928B-F02B27A681D5}" dt="2023-09-01T23:32:30.591" v="480" actId="255"/>
        <pc:sldMkLst>
          <pc:docMk/>
          <pc:sldMk cId="2177885188" sldId="513"/>
        </pc:sldMkLst>
        <pc:spChg chg="mod">
          <ac:chgData name="Daladier Lima Santos" userId="0434de8674cb0d30" providerId="LiveId" clId="{BD933B42-2FC1-4B03-928B-F02B27A681D5}" dt="2023-09-01T23:28:42.892" v="457"/>
          <ac:spMkLst>
            <pc:docMk/>
            <pc:sldMk cId="2177885188" sldId="513"/>
            <ac:spMk id="5" creationId="{D1CF6B30-EC2A-E08C-2548-CDA09B446B66}"/>
          </ac:spMkLst>
        </pc:spChg>
        <pc:spChg chg="mod">
          <ac:chgData name="Daladier Lima Santos" userId="0434de8674cb0d30" providerId="LiveId" clId="{BD933B42-2FC1-4B03-928B-F02B27A681D5}" dt="2023-09-01T23:28:34.368" v="455"/>
          <ac:spMkLst>
            <pc:docMk/>
            <pc:sldMk cId="2177885188" sldId="513"/>
            <ac:spMk id="16" creationId="{CB554169-CB08-4B92-A1EE-27A5D20D150E}"/>
          </ac:spMkLst>
        </pc:spChg>
        <pc:spChg chg="mod">
          <ac:chgData name="Daladier Lima Santos" userId="0434de8674cb0d30" providerId="LiveId" clId="{BD933B42-2FC1-4B03-928B-F02B27A681D5}" dt="2023-09-01T23:29:52.023" v="466" actId="113"/>
          <ac:spMkLst>
            <pc:docMk/>
            <pc:sldMk cId="2177885188" sldId="513"/>
            <ac:spMk id="18" creationId="{A6725955-997D-686C-11D3-CAEF0A9D762B}"/>
          </ac:spMkLst>
        </pc:spChg>
        <pc:spChg chg="mod">
          <ac:chgData name="Daladier Lima Santos" userId="0434de8674cb0d30" providerId="LiveId" clId="{BD933B42-2FC1-4B03-928B-F02B27A681D5}" dt="2023-09-01T23:32:30.591" v="480" actId="255"/>
          <ac:spMkLst>
            <pc:docMk/>
            <pc:sldMk cId="2177885188" sldId="513"/>
            <ac:spMk id="20" creationId="{B10409FB-5B30-4C95-B082-6FEFDD711F24}"/>
          </ac:spMkLst>
        </pc:spChg>
        <pc:spChg chg="mod">
          <ac:chgData name="Daladier Lima Santos" userId="0434de8674cb0d30" providerId="LiveId" clId="{BD933B42-2FC1-4B03-928B-F02B27A681D5}" dt="2023-09-01T23:28:38.944" v="456"/>
          <ac:spMkLst>
            <pc:docMk/>
            <pc:sldMk cId="2177885188" sldId="513"/>
            <ac:spMk id="21" creationId="{1B681CEE-21F3-E5C5-233A-CA3220BBCEAC}"/>
          </ac:spMkLst>
        </pc:spChg>
        <pc:spChg chg="mod">
          <ac:chgData name="Daladier Lima Santos" userId="0434de8674cb0d30" providerId="LiveId" clId="{BD933B42-2FC1-4B03-928B-F02B27A681D5}" dt="2023-09-01T23:31:45.657" v="477"/>
          <ac:spMkLst>
            <pc:docMk/>
            <pc:sldMk cId="2177885188" sldId="513"/>
            <ac:spMk id="22" creationId="{F1718742-6149-38D8-122E-1C84480BCC0F}"/>
          </ac:spMkLst>
        </pc:spChg>
      </pc:sldChg>
      <pc:sldChg chg="delSp modSp add mod delAnim">
        <pc:chgData name="Daladier Lima Santos" userId="0434de8674cb0d30" providerId="LiveId" clId="{BD933B42-2FC1-4B03-928B-F02B27A681D5}" dt="2023-09-01T23:38:33.718" v="576"/>
        <pc:sldMkLst>
          <pc:docMk/>
          <pc:sldMk cId="1446503609" sldId="514"/>
        </pc:sldMkLst>
        <pc:spChg chg="mod">
          <ac:chgData name="Daladier Lima Santos" userId="0434de8674cb0d30" providerId="LiveId" clId="{BD933B42-2FC1-4B03-928B-F02B27A681D5}" dt="2023-09-01T23:38:33.718" v="576"/>
          <ac:spMkLst>
            <pc:docMk/>
            <pc:sldMk cId="1446503609" sldId="514"/>
            <ac:spMk id="3" creationId="{848E5624-C2FA-0ADA-7661-FCEA559A68B9}"/>
          </ac:spMkLst>
        </pc:spChg>
        <pc:spChg chg="del">
          <ac:chgData name="Daladier Lima Santos" userId="0434de8674cb0d30" providerId="LiveId" clId="{BD933B42-2FC1-4B03-928B-F02B27A681D5}" dt="2023-09-01T23:37:47.139" v="568" actId="478"/>
          <ac:spMkLst>
            <pc:docMk/>
            <pc:sldMk cId="1446503609" sldId="514"/>
            <ac:spMk id="4" creationId="{0F34E7AB-7E62-F619-C676-BA72C13B20CE}"/>
          </ac:spMkLst>
        </pc:spChg>
        <pc:spChg chg="mod">
          <ac:chgData name="Daladier Lima Santos" userId="0434de8674cb0d30" providerId="LiveId" clId="{BD933B42-2FC1-4B03-928B-F02B27A681D5}" dt="2023-09-01T23:38:14.044" v="574"/>
          <ac:spMkLst>
            <pc:docMk/>
            <pc:sldMk cId="1446503609" sldId="514"/>
            <ac:spMk id="5" creationId="{0823D7C2-6D80-8F1E-715C-0ED61A3A13C1}"/>
          </ac:spMkLst>
        </pc:spChg>
        <pc:spChg chg="mod">
          <ac:chgData name="Daladier Lima Santos" userId="0434de8674cb0d30" providerId="LiveId" clId="{BD933B42-2FC1-4B03-928B-F02B27A681D5}" dt="2023-09-01T23:37:50.117" v="570" actId="20577"/>
          <ac:spMkLst>
            <pc:docMk/>
            <pc:sldMk cId="1446503609" sldId="514"/>
            <ac:spMk id="6" creationId="{7B76EC72-09E1-1B6F-820E-CAAE72828AE5}"/>
          </ac:spMkLst>
        </pc:spChg>
        <pc:spChg chg="del">
          <ac:chgData name="Daladier Lima Santos" userId="0434de8674cb0d30" providerId="LiveId" clId="{BD933B42-2FC1-4B03-928B-F02B27A681D5}" dt="2023-09-01T23:37:47.139" v="568" actId="478"/>
          <ac:spMkLst>
            <pc:docMk/>
            <pc:sldMk cId="1446503609" sldId="514"/>
            <ac:spMk id="7" creationId="{DA865A9C-A8A1-A3A2-BD8D-1273202AF11E}"/>
          </ac:spMkLst>
        </pc:spChg>
        <pc:spChg chg="mod">
          <ac:chgData name="Daladier Lima Santos" userId="0434de8674cb0d30" providerId="LiveId" clId="{BD933B42-2FC1-4B03-928B-F02B27A681D5}" dt="2023-09-01T23:37:52.377" v="572" actId="20577"/>
          <ac:spMkLst>
            <pc:docMk/>
            <pc:sldMk cId="1446503609" sldId="514"/>
            <ac:spMk id="8" creationId="{115D6FEC-1328-9EB1-DBD9-78C71F938D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8EB7-819F-4CC0-8E6D-7BFDDD1BD806}" type="datetimeFigureOut">
              <a:rPr lang="pt-BR" smtClean="0"/>
              <a:t>01/09/2023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07D82-7707-4FCB-A08B-4D5DDDFFC9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16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FE027-5024-42C6-98BF-BE749538F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40D54-925A-4CF1-B638-F763157E8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A7143A-6ABC-4A32-A358-16AEBE98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15B3F-AD4E-4C17-814F-5780968DF460}" type="datetime1">
              <a:rPr lang="pt-BR" smtClean="0"/>
              <a:t>01/09/2023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04D0AD-24FC-4BBE-9ACB-0E000286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469B52-04A9-4A6B-8498-78E979503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74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5298C-57A4-4548-AF5B-FA6C813F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37ED1-7D64-4631-9EB5-79395A37B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7A7621-5A68-4F20-8540-9B417CFF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244A1-0D00-41E2-BEE1-85C11E540780}" type="datetime1">
              <a:rPr lang="pt-BR" smtClean="0"/>
              <a:t>01/09/2023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A33F5-A384-492C-BFB6-5B05582F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897E31-6691-47AB-A6A3-869A4CC1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84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C5BE3-4374-41D1-89E0-AA4F1226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CD6770-41C0-4A15-90FD-B3CC537E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AFA965-F8B7-4900-B23A-A10A9546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7EE8-B872-40FB-9A3A-A366C8F6E45F}" type="datetime1">
              <a:rPr lang="pt-BR" smtClean="0"/>
              <a:t>01/09/2023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BC919-2974-4A24-A51C-2C8E3EC5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E3297-B333-4929-9275-8BF114EAB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38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85F2D-A3D1-4384-86D0-A5DDCD3F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924F4A-AFA4-4F39-A4A7-CCE1C446B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263124-772C-465F-87C3-C4A64B063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ED67D6-609F-4728-915A-999578D3A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5DFE-4D2C-4A80-8358-E5A69B8C7A76}" type="datetime1">
              <a:rPr lang="pt-BR" smtClean="0"/>
              <a:t>01/09/2023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81532B-1E25-4006-B97E-E8B273D7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F884AD-BD6E-42E3-9E31-78B0B2FA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84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6FF61-C5C7-4E63-BF9F-74DEDD8B4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E62790-7D83-4A29-9700-F01809991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8CC9F8-057C-4C8B-BDE7-381BF3E56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FCBA83-ED09-4F68-9E64-481E07023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0F7F30B-367E-4A55-AB23-BE7E0A684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E1AF02-F3E1-46CC-90B2-7BBDCF11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CCE8-B676-4CB4-A9B9-B4EAE1357C55}" type="datetime1">
              <a:rPr lang="pt-BR" smtClean="0"/>
              <a:t>01/09/2023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D240BA-0F99-4D6F-9569-E2479384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79DEBF-CA7E-46D9-9DB6-E44E0042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3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2A8A0-6748-43ED-9D73-3253FE36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EF9798-2D08-46BC-A419-70C315FA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1FBE-5BF2-404F-B978-64812FFED387}" type="datetime1">
              <a:rPr lang="pt-BR" smtClean="0"/>
              <a:t>01/09/2023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A3EC5-776C-4932-9E36-26AA214A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DEA40-5BF8-4098-8509-E0C26BF9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00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3269FE-4985-4536-AF19-4FD2C2F1F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6DEE-AF54-40AA-8CE1-B77BF367E9DE}" type="datetime1">
              <a:rPr lang="pt-BR" smtClean="0"/>
              <a:t>01/09/2023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274DAF-98B1-4ADC-8B0A-181BE23E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C8563B-22E8-4CBB-910A-4640A703E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0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E5F34-6927-4E35-B92D-B9BAFFDC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6385A8-037A-4DE6-8BEF-E04FB494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6E3B66-6D06-475D-8FFE-ACB7D9ED5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8C1FCC-A378-416C-8B47-07337721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D33A-98E5-482E-BA52-59B13740C021}" type="datetime1">
              <a:rPr lang="pt-BR" smtClean="0"/>
              <a:t>01/09/2023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AF09FF-2A62-4281-A7F9-B7BBD0F4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6ED08A-2A91-4EDE-A133-9F9D7C25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2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7AD92-9829-433D-81B4-36D00627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08EBFF2-68D1-4E3C-91B7-2BE375078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8437FF-EA57-4884-A75F-5EF6C219C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5E310F-2BA4-40D0-9990-8413C15C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F84D-7D24-473D-A986-97D982930F78}" type="datetime1">
              <a:rPr lang="pt-BR" smtClean="0"/>
              <a:t>01/09/2023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BE13DC-5C1F-4B71-B1AB-9EC92C1E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6431ED-90BC-41DC-AA13-A2D20104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6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CC06A-3EEF-4A85-93AD-61F25569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5DB31A-6520-48BF-8355-502694F91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F8FEA5-44AA-42D4-BC58-7694FC79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0AFE-079A-4480-87D2-270F1D71A273}" type="datetime1">
              <a:rPr lang="pt-BR" smtClean="0"/>
              <a:t>01/09/2023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36B41C-D6CF-4027-9DB8-157B144E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F1F7E1-AE36-43DE-B3F3-7F3CFDAF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63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FD1CEA-90E9-4068-94D4-42A4D42B4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CB8A3A-69D3-4273-9C3A-C222B99C9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E10952-C1EE-4009-9E34-72485F0F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84B5-1BB1-41E9-B425-A0665E38AA91}" type="datetime1">
              <a:rPr lang="pt-BR" smtClean="0"/>
              <a:t>01/09/2023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07D638-802C-4492-9B35-E950FB94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D6927-87F7-4C9F-AA16-4A167284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23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4E2EC4-DD90-4959-AE32-84DA68EF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86AD29-3C54-48C1-9588-4E07C5C22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F16C88-E957-44FB-92CA-581F824D8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3D36-8A46-484C-8BB4-D1D966C3F06B}" type="datetime1">
              <a:rPr lang="pt-BR" smtClean="0"/>
              <a:t>01/09/2023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EF15-AE7D-4589-A41D-DFE133E3D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Lição 4 - 19/04/2020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3DB736-EA34-4D3C-9D09-AF121C602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EAC42-B184-4762-A683-F2584B12C8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4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5A707C96-68C9-BFE2-1B78-0F2877DFF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AD59142-29E4-BA8B-5E64-A88878012E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8543" y="3703289"/>
            <a:ext cx="8116177" cy="1672275"/>
          </a:xfrm>
        </p:spPr>
        <p:txBody>
          <a:bodyPr>
            <a:normAutofit fontScale="90000"/>
          </a:bodyPr>
          <a:lstStyle/>
          <a:p>
            <a:r>
              <a:rPr lang="pt-BR" sz="5400" b="1" cap="all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Panton ExtraBold" panose="00000900000000000000" pitchFamily="50" charset="0"/>
              </a:rPr>
              <a:t>A RENOVAÇÃO COTIDIANA DO HOMEM INTERIOR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3C0F29B-7452-4F9E-8260-3E9A7309751E}"/>
              </a:ext>
            </a:extLst>
          </p:cNvPr>
          <p:cNvSpPr txBox="1"/>
          <p:nvPr/>
        </p:nvSpPr>
        <p:spPr>
          <a:xfrm>
            <a:off x="6017395" y="258768"/>
            <a:ext cx="142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Panton" panose="00000500000000000000" pitchFamily="2" charset="0"/>
              </a:rPr>
              <a:t>Lição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FE9E587-373F-4F8E-90F7-82331003FBDA}"/>
              </a:ext>
            </a:extLst>
          </p:cNvPr>
          <p:cNvSpPr txBox="1"/>
          <p:nvPr/>
        </p:nvSpPr>
        <p:spPr>
          <a:xfrm>
            <a:off x="10671009" y="132145"/>
            <a:ext cx="14029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chemeClr val="accent1">
                    <a:lumMod val="75000"/>
                  </a:schemeClr>
                </a:solidFill>
                <a:latin typeface="Panton ExtraBold" panose="00000900000000000000" pitchFamily="50" charset="0"/>
              </a:rPr>
              <a:t>03/09/2023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65AA750-A48E-4C57-8AAE-8A7D4ACD2F67}"/>
              </a:ext>
            </a:extLst>
          </p:cNvPr>
          <p:cNvSpPr txBox="1"/>
          <p:nvPr/>
        </p:nvSpPr>
        <p:spPr>
          <a:xfrm>
            <a:off x="6167880" y="658535"/>
            <a:ext cx="4385309" cy="315471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pt-BR" sz="19900" b="1" dirty="0">
                <a:solidFill>
                  <a:schemeClr val="accent1">
                    <a:lumMod val="75000"/>
                  </a:schemeClr>
                </a:solidFill>
                <a:latin typeface="Panton Black" panose="00000A00000000000000" pitchFamily="2" charset="0"/>
              </a:rPr>
              <a:t>10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8B63FD8-2966-0566-EE9D-6F30A003D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5F73D9C-AEB9-2233-100F-C3FFD50C5B80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pic>
        <p:nvPicPr>
          <p:cNvPr id="1026" name="Picture 2" descr="REVISTA EBD ADULTO PROFESSOR 3° TRIMESTRE 2023, Livraria Bereia">
            <a:extLst>
              <a:ext uri="{FF2B5EF4-FFF2-40B4-BE49-F238E27FC236}">
                <a16:creationId xmlns:a16="http://schemas.microsoft.com/office/drawing/2014/main" id="{1A5D6B8F-3CF5-BB82-9121-15D36598E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66" y="357467"/>
            <a:ext cx="3193564" cy="4325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6558A29C-72D7-54AF-5C88-DE77256C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Panton Bold" panose="00000800000000000000" pitchFamily="2" charset="0"/>
              </a:rPr>
              <a:t>Por isso não desfalecemos; mas, ainda que o nosso homem exterior se corrompa, o interior, contudo, se renova de dia em dia. (2 Co 4.16)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TEXTO ÁUREO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553200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6864722" y="2569058"/>
            <a:ext cx="155271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Por instrumentalidade do Espírito Santo, os salvos experimentam a renovação interior em meio às adversidades externas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67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Coríntios 4.11-1</a:t>
            </a:r>
            <a:endParaRPr lang="pt-BR" sz="18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8677EFD-C7F5-B3ED-DEE0-66F18B980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CF01E52-4540-2198-D716-71E67B418A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391B468-BB11-8F7D-373B-C164D96AC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59C4079-3226-18FB-618B-5B3DC8424F23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</p:spTree>
    <p:extLst>
      <p:ext uri="{BB962C8B-B14F-4D97-AF65-F5344CB8AC3E}">
        <p14:creationId xmlns:p14="http://schemas.microsoft.com/office/powerpoint/2010/main" val="23992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2E97F4C2-7875-789F-A2D3-E8F4B0EEA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17859" y="2459740"/>
            <a:ext cx="16504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Por isso não desfalecemos; mas, ainda que o nosso homem exterior se corrompa, o interior, contudo, se renova de dia em dia. (2 Co 4.16)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1909163" cy="144794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TEXTO ÁUREO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380217" y="457200"/>
            <a:ext cx="6071425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380218" y="740953"/>
            <a:ext cx="6234546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0EC274-1820-31E0-0282-D178024D0BFB}"/>
              </a:ext>
            </a:extLst>
          </p:cNvPr>
          <p:cNvSpPr txBox="1"/>
          <p:nvPr/>
        </p:nvSpPr>
        <p:spPr>
          <a:xfrm>
            <a:off x="2532209" y="2569058"/>
            <a:ext cx="58135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Panton Bold" panose="00000800000000000000" pitchFamily="2" charset="0"/>
              </a:rPr>
              <a:t>Por instrumentalidade do Espírito Santo, os salvos experimentam a renovação interior em meio às adversidades externas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8331201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8642724" y="2569058"/>
            <a:ext cx="1480992" cy="67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Coríntios 4.11-1</a:t>
            </a:r>
            <a:endParaRPr lang="pt-BR" sz="18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6391723-6F1A-6A39-F8E5-14C7672E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95" y="183557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6B58D80-5EC4-20D4-DEFC-42350D8CFAB4}"/>
              </a:ext>
            </a:extLst>
          </p:cNvPr>
          <p:cNvSpPr/>
          <p:nvPr/>
        </p:nvSpPr>
        <p:spPr>
          <a:xfrm>
            <a:off x="10429212" y="1234000"/>
            <a:ext cx="1649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Pr. Daladier Lima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274146A-CDB3-9330-F0E6-092CF96C0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DD1C7B9-59C4-5B6A-5AB9-EAD159A8CCAB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50316AE-37BB-2075-20CC-9436CED48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38FFA55B-5C14-522A-B52D-775D368C9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468A1281-0FD5-B83C-A20E-B2D1245D98A6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091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ABC150F1-A3B0-98D1-1288-BA4627025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1909163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391736" y="2459740"/>
            <a:ext cx="16765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Por isso não desfalecemos; mas, ainda que o nosso homem exterior se corrompa, o interior, contudo, se renova de dia em dia. (2 Co 4.16)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4136582" y="457200"/>
            <a:ext cx="6093061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5">
            <a:extLst>
              <a:ext uri="{FF2B5EF4-FFF2-40B4-BE49-F238E27FC236}">
                <a16:creationId xmlns:a16="http://schemas.microsoft.com/office/drawing/2014/main" id="{A6EBC9A4-982D-927E-D29C-83163BCDD235}"/>
              </a:ext>
            </a:extLst>
          </p:cNvPr>
          <p:cNvSpPr txBox="1">
            <a:spLocks/>
          </p:cNvSpPr>
          <p:nvPr/>
        </p:nvSpPr>
        <p:spPr>
          <a:xfrm>
            <a:off x="4202744" y="740953"/>
            <a:ext cx="6026900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LEITURA BÍBLICA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AADCA0-0665-3DC2-A843-BDC7AA509634}"/>
              </a:ext>
            </a:extLst>
          </p:cNvPr>
          <p:cNvSpPr txBox="1"/>
          <p:nvPr/>
        </p:nvSpPr>
        <p:spPr>
          <a:xfrm>
            <a:off x="4455886" y="2569058"/>
            <a:ext cx="55009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>
                <a:latin typeface="Panton Bold" panose="00000800000000000000" pitchFamily="2" charset="0"/>
              </a:rPr>
              <a:t>2 Coríntios 4.11-1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2276D9F-3954-2639-2161-C2512719D8AE}"/>
              </a:ext>
            </a:extLst>
          </p:cNvPr>
          <p:cNvSpPr/>
          <p:nvPr/>
        </p:nvSpPr>
        <p:spPr>
          <a:xfrm>
            <a:off x="235409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5">
            <a:extLst>
              <a:ext uri="{FF2B5EF4-FFF2-40B4-BE49-F238E27FC236}">
                <a16:creationId xmlns:a16="http://schemas.microsoft.com/office/drawing/2014/main" id="{2950A969-E9E8-C987-2232-16D99A2F9E64}"/>
              </a:ext>
            </a:extLst>
          </p:cNvPr>
          <p:cNvSpPr txBox="1">
            <a:spLocks/>
          </p:cNvSpPr>
          <p:nvPr/>
        </p:nvSpPr>
        <p:spPr>
          <a:xfrm>
            <a:off x="2104732" y="740953"/>
            <a:ext cx="2061563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VERDADE PRÁTICA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6F61CB-3CF3-29B4-D336-094992C51700}"/>
              </a:ext>
            </a:extLst>
          </p:cNvPr>
          <p:cNvSpPr txBox="1"/>
          <p:nvPr/>
        </p:nvSpPr>
        <p:spPr>
          <a:xfrm>
            <a:off x="2416254" y="2569058"/>
            <a:ext cx="15869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Por instrumentalidade do Espírito Santo, os salvos experimentam a renovação interior em meio às adversidades externas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7BCB1C0-9541-155C-33AA-144BF2F27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4" y="1777004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5">
            <a:extLst>
              <a:ext uri="{FF2B5EF4-FFF2-40B4-BE49-F238E27FC236}">
                <a16:creationId xmlns:a16="http://schemas.microsoft.com/office/drawing/2014/main" id="{5054B53F-E311-A32F-9F47-8B7FC9071E44}"/>
              </a:ext>
            </a:extLst>
          </p:cNvPr>
          <p:cNvSpPr txBox="1">
            <a:spLocks/>
          </p:cNvSpPr>
          <p:nvPr/>
        </p:nvSpPr>
        <p:spPr>
          <a:xfrm>
            <a:off x="311523" y="663917"/>
            <a:ext cx="1909163" cy="14479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TEXTO ÁUREO</a:t>
            </a:r>
            <a:endParaRPr lang="pt-BR" sz="2400" dirty="0">
              <a:solidFill>
                <a:schemeClr val="tx2">
                  <a:lumMod val="40000"/>
                  <a:lumOff val="60000"/>
                </a:schemeClr>
              </a:solidFill>
              <a:latin typeface="Panton ExtraBold" panose="00000900000000000000" pitchFamily="50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1A3478B-2BB7-BCC7-B6C2-7C2A71EC9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2673903-A3DC-FE0B-BA83-7074963B92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861FA5F-C715-C9A3-D50F-E3F6ADC687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B9FB850-73B2-AA39-3C1C-FCEA57C302B3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</p:spTree>
    <p:extLst>
      <p:ext uri="{BB962C8B-B14F-4D97-AF65-F5344CB8AC3E}">
        <p14:creationId xmlns:p14="http://schemas.microsoft.com/office/powerpoint/2010/main" val="1148114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558322C8-565C-C43E-39AC-FCCF78C1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9" y="1790488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Picture 4">
            <a:extLst>
              <a:ext uri="{FF2B5EF4-FFF2-40B4-BE49-F238E27FC236}">
                <a16:creationId xmlns:a16="http://schemas.microsoft.com/office/drawing/2014/main" id="{E261B1F3-8AB4-23E1-F0F4-E1166C3E8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79" y="2890070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056DDC3E-CBC8-DEFB-7F60-54CB51E298FD}"/>
              </a:ext>
            </a:extLst>
          </p:cNvPr>
          <p:cNvSpPr/>
          <p:nvPr/>
        </p:nvSpPr>
        <p:spPr>
          <a:xfrm>
            <a:off x="1414608" y="2033376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1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OBJETIVOS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300180" y="3666277"/>
            <a:ext cx="3214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Refletir sobre as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adversidades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enfrentadas pelo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homem interior</a:t>
            </a:r>
            <a:endParaRPr lang="pt-BR" sz="2400" dirty="0">
              <a:latin typeface="Panton Bold" panose="00000800000000000000" pitchFamily="2" charset="0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D4EC6E51-DA7A-6757-55F4-18A38BD7FFAF}"/>
              </a:ext>
            </a:extLst>
          </p:cNvPr>
          <p:cNvSpPr/>
          <p:nvPr/>
        </p:nvSpPr>
        <p:spPr>
          <a:xfrm>
            <a:off x="3696555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4">
            <a:extLst>
              <a:ext uri="{FF2B5EF4-FFF2-40B4-BE49-F238E27FC236}">
                <a16:creationId xmlns:a16="http://schemas.microsoft.com/office/drawing/2014/main" id="{5E99FE09-523D-B8E8-2FD9-14241625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55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1B7B7D4C-8EE6-8909-18D8-867438E9F48C}"/>
              </a:ext>
            </a:extLst>
          </p:cNvPr>
          <p:cNvSpPr/>
          <p:nvPr/>
        </p:nvSpPr>
        <p:spPr>
          <a:xfrm>
            <a:off x="4810984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2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70E4088-E97A-1486-DC75-A0B9D837CBD2}"/>
              </a:ext>
            </a:extLst>
          </p:cNvPr>
          <p:cNvSpPr txBox="1"/>
          <p:nvPr/>
        </p:nvSpPr>
        <p:spPr>
          <a:xfrm>
            <a:off x="3681904" y="3659182"/>
            <a:ext cx="32146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Compreender que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essas dificuldades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na vida não podem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ser comparadas à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glória futura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reservada aos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cristãos</a:t>
            </a:r>
            <a:endParaRPr lang="pt-BR" sz="2400" dirty="0">
              <a:latin typeface="Panton Bold" panose="00000800000000000000" pitchFamily="2" charset="0"/>
            </a:endParaRPr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6FF0218E-07EA-9320-BF45-AD9A0F5AD1E2}"/>
              </a:ext>
            </a:extLst>
          </p:cNvPr>
          <p:cNvSpPr/>
          <p:nvPr/>
        </p:nvSpPr>
        <p:spPr>
          <a:xfrm>
            <a:off x="7092931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358804B5-2A9B-13F7-9DD2-FE89BC6D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31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Elipse 56">
            <a:extLst>
              <a:ext uri="{FF2B5EF4-FFF2-40B4-BE49-F238E27FC236}">
                <a16:creationId xmlns:a16="http://schemas.microsoft.com/office/drawing/2014/main" id="{5F061288-B7A0-0A55-39F2-30EAFDB91500}"/>
              </a:ext>
            </a:extLst>
          </p:cNvPr>
          <p:cNvSpPr/>
          <p:nvPr/>
        </p:nvSpPr>
        <p:spPr>
          <a:xfrm>
            <a:off x="8207360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3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DB7E470-0E5B-CA82-6AEB-F711BDB7C232}"/>
              </a:ext>
            </a:extLst>
          </p:cNvPr>
          <p:cNvSpPr txBox="1"/>
          <p:nvPr/>
        </p:nvSpPr>
        <p:spPr>
          <a:xfrm>
            <a:off x="7092932" y="3659182"/>
            <a:ext cx="32146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Despertar os alunos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para buscar o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renovo espiritual e o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fortalecimento do</a:t>
            </a:r>
          </a:p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homem interior</a:t>
            </a:r>
            <a:endParaRPr lang="pt-BR" sz="2400" dirty="0">
              <a:latin typeface="Panton Bold" panose="000008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F2C5F8-3B0A-436E-229A-EE514858D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92F0D8A7-1795-1B6C-13A5-0B1E68A08049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B5EC5E0-D5B5-DD44-89E6-77B4B368B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76AD497-A7A5-F985-4AF1-AB0A2FE25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4C1232C-C36F-8DCD-0168-7C0F8EC9B473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1517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558322C8-565C-C43E-39AC-FCCF78C1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9" y="1790488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Picture 4">
            <a:extLst>
              <a:ext uri="{FF2B5EF4-FFF2-40B4-BE49-F238E27FC236}">
                <a16:creationId xmlns:a16="http://schemas.microsoft.com/office/drawing/2014/main" id="{E261B1F3-8AB4-23E1-F0F4-E1166C3E8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79" y="2890070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056DDC3E-CBC8-DEFB-7F60-54CB51E298FD}"/>
              </a:ext>
            </a:extLst>
          </p:cNvPr>
          <p:cNvSpPr/>
          <p:nvPr/>
        </p:nvSpPr>
        <p:spPr>
          <a:xfrm>
            <a:off x="1414608" y="2033376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1</a:t>
            </a:r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RESUMO DOS PONTOS E SUBPONTOS</a:t>
            </a: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D4EC6E51-DA7A-6757-55F4-18A38BD7FFAF}"/>
              </a:ext>
            </a:extLst>
          </p:cNvPr>
          <p:cNvSpPr/>
          <p:nvPr/>
        </p:nvSpPr>
        <p:spPr>
          <a:xfrm>
            <a:off x="3696555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2" name="Picture 4">
            <a:extLst>
              <a:ext uri="{FF2B5EF4-FFF2-40B4-BE49-F238E27FC236}">
                <a16:creationId xmlns:a16="http://schemas.microsoft.com/office/drawing/2014/main" id="{5E99FE09-523D-B8E8-2FD9-14241625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55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1B7B7D4C-8EE6-8909-18D8-867438E9F48C}"/>
              </a:ext>
            </a:extLst>
          </p:cNvPr>
          <p:cNvSpPr/>
          <p:nvPr/>
        </p:nvSpPr>
        <p:spPr>
          <a:xfrm>
            <a:off x="4810984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2</a:t>
            </a:r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6FF0218E-07EA-9320-BF45-AD9A0F5AD1E2}"/>
              </a:ext>
            </a:extLst>
          </p:cNvPr>
          <p:cNvSpPr/>
          <p:nvPr/>
        </p:nvSpPr>
        <p:spPr>
          <a:xfrm>
            <a:off x="7092931" y="1804569"/>
            <a:ext cx="3214690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358804B5-2A9B-13F7-9DD2-FE89BC6D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31" y="2904151"/>
            <a:ext cx="3214690" cy="6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Elipse 56">
            <a:extLst>
              <a:ext uri="{FF2B5EF4-FFF2-40B4-BE49-F238E27FC236}">
                <a16:creationId xmlns:a16="http://schemas.microsoft.com/office/drawing/2014/main" id="{5F061288-B7A0-0A55-39F2-30EAFDB91500}"/>
              </a:ext>
            </a:extLst>
          </p:cNvPr>
          <p:cNvSpPr/>
          <p:nvPr/>
        </p:nvSpPr>
        <p:spPr>
          <a:xfrm>
            <a:off x="8207360" y="2047457"/>
            <a:ext cx="914255" cy="901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nton Black" panose="00000A00000000000000" pitchFamily="2" charset="0"/>
                <a:cs typeface="Aharoni" panose="020B0604020202020204" pitchFamily="2" charset="-79"/>
              </a:rPr>
              <a:t>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F2C5F8-3B0A-436E-229A-EE514858D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92F0D8A7-1795-1B6C-13A5-0B1E68A08049}"/>
              </a:ext>
            </a:extLst>
          </p:cNvPr>
          <p:cNvGrpSpPr/>
          <p:nvPr/>
        </p:nvGrpSpPr>
        <p:grpSpPr>
          <a:xfrm>
            <a:off x="-2" y="3682379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B5EC5E0-D5B5-DD44-89E6-77B4B368B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76AD497-A7A5-F985-4AF1-AB0A2FE25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4C1232C-C36F-8DCD-0168-7C0F8EC9B473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300180" y="3666277"/>
            <a:ext cx="32146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I – O SOFRIMENTO EXTERIOR</a:t>
            </a:r>
          </a:p>
          <a:p>
            <a:pPr algn="ctr"/>
            <a:r>
              <a:rPr lang="pt-BR" sz="2000" dirty="0">
                <a:solidFill>
                  <a:srgbClr val="0070C0"/>
                </a:solidFill>
                <a:latin typeface="Panton Bold" panose="00000800000000000000" pitchFamily="2" charset="0"/>
              </a:rPr>
              <a:t>1) A experiência de Paulo</a:t>
            </a:r>
          </a:p>
          <a:p>
            <a:pPr algn="ctr"/>
            <a:r>
              <a:rPr lang="pt-BR" sz="2000" dirty="0">
                <a:solidFill>
                  <a:srgbClr val="0070C0"/>
                </a:solidFill>
                <a:latin typeface="Panton Bold" panose="00000800000000000000" pitchFamily="2" charset="0"/>
              </a:rPr>
              <a:t>2) O exemplo do Apóstolo</a:t>
            </a:r>
          </a:p>
          <a:p>
            <a:pPr algn="ctr"/>
            <a:r>
              <a:rPr lang="pt-BR" sz="2000" dirty="0">
                <a:solidFill>
                  <a:srgbClr val="0070C0"/>
                </a:solidFill>
                <a:latin typeface="Panton Bold" panose="00000800000000000000" pitchFamily="2" charset="0"/>
              </a:rPr>
              <a:t>3) A esperança do crente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70E4088-E97A-1486-DC75-A0B9D837CBD2}"/>
              </a:ext>
            </a:extLst>
          </p:cNvPr>
          <p:cNvSpPr txBox="1"/>
          <p:nvPr/>
        </p:nvSpPr>
        <p:spPr>
          <a:xfrm>
            <a:off x="3681904" y="3659182"/>
            <a:ext cx="32146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II - A RENOVAÇÃO INTERIOR</a:t>
            </a:r>
          </a:p>
          <a:p>
            <a:pPr algn="ctr"/>
            <a:r>
              <a:rPr lang="pt-BR" sz="2000" dirty="0">
                <a:solidFill>
                  <a:schemeClr val="accent1"/>
                </a:solidFill>
                <a:latin typeface="Panton Bold" panose="00000800000000000000" pitchFamily="2" charset="0"/>
              </a:rPr>
              <a:t>1) O fortalecimento diário</a:t>
            </a:r>
          </a:p>
          <a:p>
            <a:pPr algn="ctr"/>
            <a:r>
              <a:rPr lang="pt-BR" sz="2000" dirty="0">
                <a:solidFill>
                  <a:schemeClr val="accent1"/>
                </a:solidFill>
                <a:latin typeface="Panton Bold" panose="00000800000000000000" pitchFamily="2" charset="0"/>
              </a:rPr>
              <a:t>2) O eterno peso da glória</a:t>
            </a:r>
          </a:p>
          <a:p>
            <a:pPr algn="ctr"/>
            <a:r>
              <a:rPr lang="pt-BR" sz="2000" dirty="0">
                <a:solidFill>
                  <a:schemeClr val="accent1"/>
                </a:solidFill>
                <a:latin typeface="Panton Bold" panose="00000800000000000000" pitchFamily="2" charset="0"/>
              </a:rPr>
              <a:t>3) A visão da eternidade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DB7E470-0E5B-CA82-6AEB-F711BDB7C232}"/>
              </a:ext>
            </a:extLst>
          </p:cNvPr>
          <p:cNvSpPr txBox="1"/>
          <p:nvPr/>
        </p:nvSpPr>
        <p:spPr>
          <a:xfrm>
            <a:off x="7092932" y="3659182"/>
            <a:ext cx="32146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  <a:latin typeface="Panton Bold" panose="00000800000000000000" pitchFamily="2" charset="0"/>
              </a:rPr>
              <a:t>III - OS DESAFIOS DE HOJE</a:t>
            </a:r>
          </a:p>
          <a:p>
            <a:pPr algn="ctr"/>
            <a:r>
              <a:rPr lang="pt-BR" sz="2000" dirty="0">
                <a:solidFill>
                  <a:schemeClr val="accent1"/>
                </a:solidFill>
                <a:latin typeface="Panton Bold" panose="00000800000000000000" pitchFamily="2" charset="0"/>
              </a:rPr>
              <a:t>1) Cultura secularista</a:t>
            </a:r>
          </a:p>
          <a:p>
            <a:pPr algn="ctr"/>
            <a:r>
              <a:rPr lang="pt-BR" sz="2000" dirty="0">
                <a:solidFill>
                  <a:schemeClr val="accent1"/>
                </a:solidFill>
                <a:latin typeface="Panton Bold" panose="00000800000000000000" pitchFamily="2" charset="0"/>
              </a:rPr>
              <a:t>2) Relativismo doutrinário</a:t>
            </a:r>
          </a:p>
          <a:p>
            <a:pPr algn="ctr"/>
            <a:r>
              <a:rPr lang="pt-BR" sz="2000" dirty="0">
                <a:solidFill>
                  <a:schemeClr val="accent1"/>
                </a:solidFill>
                <a:latin typeface="Panton Bold" panose="00000800000000000000" pitchFamily="2" charset="0"/>
              </a:rPr>
              <a:t>3) Batalha espiritual</a:t>
            </a:r>
          </a:p>
        </p:txBody>
      </p:sp>
    </p:spTree>
    <p:extLst>
      <p:ext uri="{BB962C8B-B14F-4D97-AF65-F5344CB8AC3E}">
        <p14:creationId xmlns:p14="http://schemas.microsoft.com/office/powerpoint/2010/main" val="4141482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8E3B7CAB-951A-BC52-F8E7-F14FEB008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8" y="1790488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612979" y="2040692"/>
            <a:ext cx="7544049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dirty="0">
                <a:latin typeface="Panton" panose="00000500000000000000" pitchFamily="2" charset="0"/>
              </a:rPr>
              <a:t>As adversidades externas são uma incontestável realidade (</a:t>
            </a:r>
            <a:r>
              <a:rPr lang="pt-BR" sz="2300" dirty="0" err="1">
                <a:latin typeface="Panton" panose="00000500000000000000" pitchFamily="2" charset="0"/>
              </a:rPr>
              <a:t>Rm</a:t>
            </a:r>
            <a:r>
              <a:rPr lang="pt-BR" sz="2300" dirty="0">
                <a:latin typeface="Panton" panose="00000500000000000000" pitchFamily="2" charset="0"/>
              </a:rPr>
              <a:t> 8.22,23). Apesar disso, por meio do Espírito, os salvos experimentam a renovação espiritual no interior de sua vida (2 Co 4.16). Não obstante, durante a nossa existência, o corpo mortal permanecerá sujeito às adversidades da vida (2 Co 5.2,4). Nesta lição, veremos o sofrimento do homem exterior, o fortalecimento do homem interior e os desafios atuais como forças externas que tentam esmagar a nossa vida espiritual. A finalidade é mostrar que o crente espiritualmente renovado pode resistir a qualquer ataque das trevas.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133577-74ED-858A-4A0B-FB02FFE64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05D25B1C-C553-7F91-C69E-263160E8EBF0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F52122DB-6EF1-B2A0-A8E2-BA306EFA3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AE25066A-8DEC-FA84-D655-A26E87BFB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A5447F5-2360-123D-9499-683B813F2E59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434115" y="2357138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Adversidades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365EE57C-BB8A-083E-9DC6-BCA0D474BE34}"/>
              </a:ext>
            </a:extLst>
          </p:cNvPr>
          <p:cNvSpPr/>
          <p:nvPr/>
        </p:nvSpPr>
        <p:spPr>
          <a:xfrm>
            <a:off x="8427857" y="3144610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Renovação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D5EFD89-C489-B975-141C-C62313384F66}"/>
              </a:ext>
            </a:extLst>
          </p:cNvPr>
          <p:cNvSpPr/>
          <p:nvPr/>
        </p:nvSpPr>
        <p:spPr>
          <a:xfrm>
            <a:off x="8434115" y="3959971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Homem exterior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EF695BB-B043-A344-00B8-D3E7D030A62B}"/>
              </a:ext>
            </a:extLst>
          </p:cNvPr>
          <p:cNvSpPr/>
          <p:nvPr/>
        </p:nvSpPr>
        <p:spPr>
          <a:xfrm>
            <a:off x="8452264" y="4761388"/>
            <a:ext cx="201889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Homem interior</a:t>
            </a:r>
          </a:p>
        </p:txBody>
      </p:sp>
    </p:spTree>
    <p:extLst>
      <p:ext uri="{BB962C8B-B14F-4D97-AF65-F5344CB8AC3E}">
        <p14:creationId xmlns:p14="http://schemas.microsoft.com/office/powerpoint/2010/main" val="1082679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946C00CA-3943-500A-2B93-FC6465D81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O exemplo do Apóstolo.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Mesmo diante do sofrimento, o apóstolo não retrocede e tampouco nega a fé (2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4.7;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10.39). Suas provações forjaram a confiança em Deus na sua vida e ministério (2 Co 1.9,10;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4.12,13). Ele reconhece que suas fraquezas são instrumentos do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043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3 - A esperança do crente.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Na Escritura, o contraste entre as aflições do homem e o poder de Deus estão assim representadas:</a:t>
            </a:r>
          </a:p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a) “atribulados, mas não angustiados” (2 Co 4.8a) significa que, mesmo pressionado, o crente não é esmagado; b) “ perplexos, mas não desanimados” (2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F53AA5-7782-5FFF-E2CC-38537EAB2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30AB7-C815-09B6-5962-1B270119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B986FF4-58DF-9614-269F-5EABFACC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C0489BF-C595-30AD-95BC-1CDDB7C5C0E7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1 - A experiência de Paulo. </a:t>
            </a:r>
            <a:r>
              <a:rPr lang="pt-BR" sz="19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apóstolo Paulo é um exemplo de um homem que sofreu adversidades externas, mas não perdeu a solidez da vida espiritual. Suas epístolas relatam tribulações acima de suas forças, a ponto de ele perder a esperança da preservação da própria vida (2 Co 1.8). Ainda podemos ler menções do apóstolo a prisões, açoites, apedrejamento, perseguições, fadiga, fome, sede, frio e nudez (2 Co 11.23-27). Dessa forma, Paulo sintetiza as adversidades da nossa jornada de fé nas seguintes palavras: “E também todos os que piamente querem viver em Cristo Jesus padecerão perseguições” (2 </a:t>
            </a:r>
            <a:r>
              <a:rPr lang="pt-BR" sz="19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t-BR" sz="19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3.12).</a:t>
            </a:r>
            <a:endParaRPr lang="pt-BR" sz="19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265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8AF2D59B-9CCA-1B8A-CB33-C7FD28C11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1 - A experiência de Paulo.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O apóstolo Paulo é um exemplo de um homem que sofreu adversidades externas, mas não perdeu a solidez da vida espiritual. Suas epístolas relatam tribulações acima de suas forças, a ponto de ele perder a esperança da preservação da própria vida (2 Co 1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525464" y="740953"/>
            <a:ext cx="1754499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153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3 - A esperança do crente.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Na Escritura, o contraste entre as aflições do homem e o poder de Deus estão assim representadas:</a:t>
            </a:r>
          </a:p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a) “atribulados, mas não angustiados” (2 Co 4.8a) significa que, mesmo pressionado, o crente não é esmagado; b) “ perplexos, mas não desanimados” (2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B84175-E490-A50D-9749-4C91C0F8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E3DBC7-C0C7-42B1-D840-296867E81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8F0464B-7783-AA83-A7D4-D5612BF37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995CDE-99E2-C544-F725-1B290DF7DBA7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O exemplo do Apóstolo.</a:t>
            </a:r>
            <a:r>
              <a:rPr lang="pt-BR" sz="1900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9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Mesmo diante do sofrimento, o apóstolo não retrocede e tampouco nega a fé (2 </a:t>
            </a:r>
            <a:r>
              <a:rPr lang="pt-BR" sz="19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t-BR" sz="19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4.7; </a:t>
            </a:r>
            <a:r>
              <a:rPr lang="pt-BR" sz="19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pt-BR" sz="19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10.39). Suas provações forjaram a confiança em Deus na sua vida e ministério (2 Co 1.9,10; </a:t>
            </a:r>
            <a:r>
              <a:rPr lang="pt-BR" sz="19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pt-BR" sz="19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4.12,13). Ele reconhece que suas fraquezas são instrumentos do poder divino (2 Co 2.4; 4 .11; 12.9,10). Sua vida está a serviço do Mestre, em favor dos escolhidos e para a glória de Deus (2 Co 1.12-14; 4.11,12,15). Cônscio de sua vocação, o apóstolo declara: “por isso não desfalecemos; […] ainda que o nosso homem exterior se corrompa” (2 Co 4.16a). Nesse aspecto, o legado do apóstolo é de perseverança.</a:t>
            </a:r>
            <a:endParaRPr lang="pt-BR" sz="1900" dirty="0">
              <a:solidFill>
                <a:schemeClr val="accent5">
                  <a:lumMod val="75000"/>
                </a:schemeClr>
              </a:solidFill>
              <a:latin typeface="Panton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729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41447D17-F5A7-567C-9603-9FC6EEBB7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300992" y="740953"/>
            <a:ext cx="1598281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1 - A experiência de Paulo.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O apóstolo Paulo é um exemplo de um homem que sofreu adversidades externas, mas não perdeu a solidez da vida espiritual. Suas epístolas relatam tribulações acima de suas forças, a ponto de ele perder a esperança da preservação da própria vida (2 Co 1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124021" y="756426"/>
            <a:ext cx="15720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 - O SOFRIMENTO EXTERIOR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088599" y="2475212"/>
            <a:ext cx="16075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O exemplo do Apóstolo.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Mesmo diante do sofrimento, o apóstolo não retrocede e tampouco nega a fé (2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4.7;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10.39). Suas provações forjaram a confiança em Deus na sua vida e ministério (2 Co 1.9,10;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4.12,13). Ele reconhece que suas fraquezas são instrumentos do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4229D7-565C-AE9B-480D-5D87E091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13461-49A2-0C2D-4BC1-247AF95F9C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1E00BD9-24C4-B2EB-5191-AC029C95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0770A52-6146-D758-B07C-2D2FA9415F8C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3 - A esperança do crente. </a:t>
            </a:r>
            <a:r>
              <a:rPr lang="pt-BR" sz="1870" dirty="0">
                <a:latin typeface="Panton" panose="00000500000000000000" pitchFamily="2" charset="0"/>
              </a:rPr>
              <a:t>Na Escritura, o contraste entre as aflições do homem e o poder de Deus estão assim representadas:</a:t>
            </a:r>
          </a:p>
          <a:p>
            <a:pPr algn="ctr"/>
            <a:r>
              <a:rPr lang="pt-BR" sz="1870" dirty="0">
                <a:latin typeface="Panton" panose="00000500000000000000" pitchFamily="2" charset="0"/>
              </a:rPr>
              <a:t>a) “atribulados, mas não angustiados” (2 Co 4.8a) significa que, mesmo pressionado, o crente não é esmagado; b) “ perplexos, mas não desanimados” (2 Co 4.8b), indica que, mesmo confuso, o crente não se desespera; c) “ perseguidos, mas não desamparados” (2 Co 4.9a), sinaliza que, mesmo ameaçado, o crente não é abandonado; d) “abatidos, mas não destruídos” (2 Co 4.9b), mostra que, mesmo derrubado, o crente não é nocauteado.</a:t>
            </a:r>
            <a:endParaRPr lang="pt-BR" sz="187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12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946C00CA-3943-500A-2B93-FC6465D81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O eterno peso da glória.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apóstolo Paulo declara o seguinte: “a nossa leve e momentânea tribulação produz para nós um peso eterno de glória mui excelente” (2 Co 4.17). Aqui, ele faz um contraste entre o sofrimento presente e o futuro glorioso. O apóstolo ensina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0431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3 - A visão da eternidade.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Fortalecido em Deus, tendo plena consciência da vida vindoura, o cristão é exortado a não focar “nas coisas que se veem, mas nas que se não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vêem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; porque as que se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vêem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são temporais, e as que se não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vêem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são eternas” (2 Co 4.18). Contrastando as coisas visíveis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F53AA5-7782-5FFF-E2CC-38537EAB2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30AB7-C815-09B6-5962-1B270119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B986FF4-58DF-9614-269F-5EABFACC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C0489BF-C595-30AD-95BC-1CDDB7C5C0E7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1 - O fortalecimento diário. </a:t>
            </a:r>
            <a:r>
              <a:rPr lang="pt-BR" sz="1900" dirty="0">
                <a:latin typeface="Panton" panose="00000500000000000000" pitchFamily="2" charset="0"/>
              </a:rPr>
              <a:t>A Bíblia enfatiza que o Espírito Santo é o agente que habilita o cristão a manter-se firme na adversidade (</a:t>
            </a:r>
            <a:r>
              <a:rPr lang="pt-BR" sz="1900" dirty="0" err="1">
                <a:latin typeface="Panton" panose="00000500000000000000" pitchFamily="2" charset="0"/>
              </a:rPr>
              <a:t>Jo</a:t>
            </a:r>
            <a:r>
              <a:rPr lang="pt-BR" sz="1900" dirty="0">
                <a:latin typeface="Panton" panose="00000500000000000000" pitchFamily="2" charset="0"/>
              </a:rPr>
              <a:t> 14.16,17). Esse poder do Espírito atua no homem interior e capacita o crente a perseverar e a viver afastado do pecado (1 Co 2.12-16). Assim, apesar da fraqueza e do sofrimento exteriores, nosso “interior, contudo, se renova de dia em dia” (2 Co 4.16b). Isso é a operação do Espírito que qualifica o salvo a não desfalecer. Do ponto de vista das disciplinas espirituais práticas, esse renovo ocorre por meio da santificação pessoal, fidelidade, reverência, oração, jejum e temor a Deus (1 Co 7.5; </a:t>
            </a:r>
            <a:r>
              <a:rPr lang="pt-BR" sz="1900" dirty="0" err="1">
                <a:latin typeface="Panton" panose="00000500000000000000" pitchFamily="2" charset="0"/>
              </a:rPr>
              <a:t>Ef</a:t>
            </a:r>
            <a:r>
              <a:rPr lang="pt-BR" sz="1900" dirty="0">
                <a:latin typeface="Panton" panose="00000500000000000000" pitchFamily="2" charset="0"/>
              </a:rPr>
              <a:t> 5.18; </a:t>
            </a:r>
            <a:r>
              <a:rPr lang="pt-BR" sz="1900" dirty="0" err="1">
                <a:latin typeface="Panton" panose="00000500000000000000" pitchFamily="2" charset="0"/>
              </a:rPr>
              <a:t>Hb</a:t>
            </a:r>
            <a:r>
              <a:rPr lang="pt-BR" sz="1900" dirty="0">
                <a:latin typeface="Panton" panose="00000500000000000000" pitchFamily="2" charset="0"/>
              </a:rPr>
              <a:t> 12.14,28).</a:t>
            </a:r>
            <a:endParaRPr lang="pt-BR" sz="190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124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8AF2D59B-9CCA-1B8A-CB33-C7FD28C11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1 - O fortalecimento diário.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 Bíblia enfatiza que o Espírito Santo é o agente que habilita o cristão a manter-se firme na adversidade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Jo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14.16,17). Esse poder do Espírito atua no homem interior e capacita o crente a perseverar e a viver afastado do pecado (1 Co 2.12-16). Assim,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apes</a:t>
            </a:r>
            <a:endParaRPr lang="pt-BR" sz="1400" dirty="0">
              <a:solidFill>
                <a:schemeClr val="bg1">
                  <a:lumMod val="65000"/>
                </a:schemeClr>
              </a:solidFill>
              <a:latin typeface="Panton" panose="00000500000000000000" pitchFamily="2" charset="0"/>
            </a:endParaRP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525464" y="740953"/>
            <a:ext cx="1754499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1532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3 - A visão da eternidade.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Fortalecido em Deus, tendo plena consciência da vida vindoura, o cristão é exortado a não focar “nas coisas que se veem, mas nas que se não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vêem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; porque as que se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vêem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são temporais, e as que se não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vêem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são eternas” (2 Co 4.18). Contrastando as coisas visíveis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B84175-E490-A50D-9749-4C91C0F8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E3DBC7-C0C7-42B1-D840-296867E81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8F0464B-7783-AA83-A7D4-D5612BF37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995CDE-99E2-C544-F725-1B290DF7DBA7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O eterno peso da glória. </a:t>
            </a:r>
            <a:r>
              <a:rPr lang="pt-BR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apóstolo Paulo declara o seguinte: “a nossa leve e momentânea tribulação produz para nós um peso eterno de glória mui excelente” (2 Co 4.17). Aqui, ele faz um contraste entre o sofrimento presente e o futuro glorioso. O apóstolo ensina que, se comparada ao peso da glória, que é eterna, a tribulação é leve e passageira. Nesse sentido, a adversidade serve com o instrumento encorajador do homem interior, impulsionando-o a prosseguir (</a:t>
            </a:r>
            <a:r>
              <a:rPr lang="pt-BR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pt-BR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3.13,14) e que a fé se renova à medida que o crente é capaz de suportar as tribulações (Jó 42.5; </a:t>
            </a:r>
            <a:r>
              <a:rPr lang="pt-BR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pt-BR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119.67). Portanto, faz-se necessário sermos sábios diante da tribulação, fugindo da murmuração e reconhecendo que as lutas, segundo o critério de Deus, são inevitáveis.</a:t>
            </a:r>
            <a:endParaRPr lang="pt-BR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22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41447D17-F5A7-567C-9603-9FC6EEBB7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300992" y="740953"/>
            <a:ext cx="1598281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1 - O fortalecimento diário.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 Bíblia enfatiza que o Espírito Santo é o agente que habilita o cristão a manter-se firme na adversidade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Jo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14.16,17). Esse poder do Espírito atua no homem interior e capacita o crente a perseverar e a viver afastado do pecado (1 Co 2.12-16). Assim,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apes</a:t>
            </a:r>
            <a:endParaRPr lang="pt-BR" sz="1400" dirty="0">
              <a:solidFill>
                <a:schemeClr val="bg1">
                  <a:lumMod val="65000"/>
                </a:schemeClr>
              </a:solidFill>
              <a:latin typeface="Panton" panose="00000500000000000000" pitchFamily="2" charset="0"/>
            </a:endParaRP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124021" y="756426"/>
            <a:ext cx="15720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 – A RENOVAÇÃO INTERIOR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088599" y="2475212"/>
            <a:ext cx="16075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O eterno peso da glória.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apóstolo Paulo declara o seguinte: “a nossa leve e momentânea tribulação produz para nós um peso eterno de glória mui excelente” (2 Co 4.17). Aqui, ele faz um contraste entre o sofrimento presente e o futuro glorioso. O apóstolo ensina que, se comparada ao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4229D7-565C-AE9B-480D-5D87E091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13461-49A2-0C2D-4BC1-247AF95F9C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1E00BD9-24C4-B2EB-5191-AC029C95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0770A52-6146-D758-B07C-2D2FA9415F8C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3 - A visão da eternidade. </a:t>
            </a:r>
            <a:r>
              <a:rPr lang="pt-BR" dirty="0">
                <a:latin typeface="Panton" panose="00000500000000000000" pitchFamily="2" charset="0"/>
              </a:rPr>
              <a:t>Fortalecido em Deus, tendo plena consciência da vida vindoura, o cristão é exortado a não focar “nas coisas que se veem, mas nas que se não </a:t>
            </a:r>
            <a:r>
              <a:rPr lang="pt-BR" dirty="0" err="1">
                <a:latin typeface="Panton" panose="00000500000000000000" pitchFamily="2" charset="0"/>
              </a:rPr>
              <a:t>vêem</a:t>
            </a:r>
            <a:r>
              <a:rPr lang="pt-BR" dirty="0">
                <a:latin typeface="Panton" panose="00000500000000000000" pitchFamily="2" charset="0"/>
              </a:rPr>
              <a:t>; porque as que se </a:t>
            </a:r>
            <a:r>
              <a:rPr lang="pt-BR" dirty="0" err="1">
                <a:latin typeface="Panton" panose="00000500000000000000" pitchFamily="2" charset="0"/>
              </a:rPr>
              <a:t>vêem</a:t>
            </a:r>
            <a:r>
              <a:rPr lang="pt-BR" dirty="0">
                <a:latin typeface="Panton" panose="00000500000000000000" pitchFamily="2" charset="0"/>
              </a:rPr>
              <a:t> são temporais, e as que se não </a:t>
            </a:r>
            <a:r>
              <a:rPr lang="pt-BR" dirty="0" err="1">
                <a:latin typeface="Panton" panose="00000500000000000000" pitchFamily="2" charset="0"/>
              </a:rPr>
              <a:t>vêem</a:t>
            </a:r>
            <a:r>
              <a:rPr lang="pt-BR" dirty="0">
                <a:latin typeface="Panton" panose="00000500000000000000" pitchFamily="2" charset="0"/>
              </a:rPr>
              <a:t> são eternas” (2 Co 4.18). Contrastando as coisas visíveis com as invisíveis, as temporárias com as eternas, o apóstolo Paulo apela ao exercício da fé bíblica como uma importante motivação para o crente não desfalecer nas tribulações (cf. </a:t>
            </a:r>
            <a:r>
              <a:rPr lang="pt-BR" dirty="0" err="1">
                <a:latin typeface="Panton" panose="00000500000000000000" pitchFamily="2" charset="0"/>
              </a:rPr>
              <a:t>Hb</a:t>
            </a:r>
            <a:r>
              <a:rPr lang="pt-BR" dirty="0">
                <a:latin typeface="Panton" panose="00000500000000000000" pitchFamily="2" charset="0"/>
              </a:rPr>
              <a:t> 11.1). Nesse caso, somado à renovação diária, o crente deve viver sob a perspectiva da eternidade. Não por acaso, o apóstolo Paulo escreveu: “pensai nas coisas que são de cima e não nas que são da terra” (Cl 3.2).</a:t>
            </a:r>
            <a:endParaRPr lang="pt-BR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942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946C00CA-3943-500A-2B93-FC6465D81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11523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23" y="663917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6802562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6776571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1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6882752" y="2459739"/>
            <a:ext cx="1527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Relativismo doutrinário.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Outro ataque que procura matar a nossa vida espiritual é o processo de desconstrução dos fundamentos da fé. Não podemos tolerar a relativização doutrinária. Ora, relativizar a doutrina bíblica é enfraquecer o homem interior. Não há como renovar a nossa 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493040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0431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3 - Batalha espiritual.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Todo salvo trava uma batalha espiritual neste mundo. A Escritura diz que Satanás é o “deus deste século” e que o mundo jaz no Maligno (2 Co 4.4; 1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Jo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5.19). Por isso, nossa Declaração de Fé realça que foi com engano que ele começou as suas atividades contra o homem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3.13; 2 Co 11.3).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F53AA5-7782-5FFF-E2CC-38537EAB2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30AB7-C815-09B6-5962-1B270119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B986FF4-58DF-9614-269F-5EABFACC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C0489BF-C595-30AD-95BC-1CDDB7C5C0E7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623456" y="2459740"/>
            <a:ext cx="56942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100" dirty="0">
                <a:latin typeface="Panton Bold" panose="00000800000000000000" pitchFamily="2" charset="0"/>
              </a:rPr>
              <a:t>1 - Cultura secularista. </a:t>
            </a:r>
            <a:r>
              <a:rPr lang="pt-BR" sz="2100" dirty="0">
                <a:latin typeface="Panton" panose="00000500000000000000" pitchFamily="2" charset="0"/>
              </a:rPr>
              <a:t>O “espírito da Babilônia”, por meio da cultura secularista, procura esmagar a vida espiritual dos crentes (</a:t>
            </a:r>
            <a:r>
              <a:rPr lang="pt-BR" sz="2100" dirty="0" err="1">
                <a:latin typeface="Panton" panose="00000500000000000000" pitchFamily="2" charset="0"/>
              </a:rPr>
              <a:t>Ap</a:t>
            </a:r>
            <a:r>
              <a:rPr lang="pt-BR" sz="2100" dirty="0">
                <a:latin typeface="Panton" panose="00000500000000000000" pitchFamily="2" charset="0"/>
              </a:rPr>
              <a:t> 17.5). É um sistema materialista, conforme estudamos até aqui, que nega a realidade espiritual, a existência de Deus, a verdade bíblica e todo o conjunto de valores provenientes da Palavra de Deus. Diante desse ataque, o Altíssimo continua a buscar um povo que seja renovado por dentro, resista aos ataques externos e tome posição contra o advento do mal (</a:t>
            </a:r>
            <a:r>
              <a:rPr lang="pt-BR" sz="2100" dirty="0" err="1">
                <a:latin typeface="Panton" panose="00000500000000000000" pitchFamily="2" charset="0"/>
              </a:rPr>
              <a:t>Ez</a:t>
            </a:r>
            <a:r>
              <a:rPr lang="pt-BR" sz="2100" dirty="0">
                <a:latin typeface="Panton" panose="00000500000000000000" pitchFamily="2" charset="0"/>
              </a:rPr>
              <a:t> 22.30).</a:t>
            </a:r>
            <a:endParaRPr lang="pt-BR" sz="210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760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8AF2D59B-9CCA-1B8A-CB33-C7FD28C11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211121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121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250193" y="740953"/>
            <a:ext cx="17104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8580563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4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1 - Cultura secularista.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O “espírito da Babilônia”, por meio da cultura secularista, procura esmagar a vida espiritual dos crentes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Ap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17.5). É um sistema materialista, conforme estudamos até aqui, que nega a realidade espiritual, a existência de Deus, a verdade 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8525464" y="740953"/>
            <a:ext cx="1754499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8599221" y="2459739"/>
            <a:ext cx="161532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 Bold" panose="00000800000000000000" pitchFamily="2" charset="0"/>
              </a:rPr>
              <a:t>3 - Batalha espiritual.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Todo salvo trava uma batalha espiritual neste mundo. A Escritura diz que Satanás é o “deus deste século” e que o mundo jaz no Maligno (2 Co 4.4; 1 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Jo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5.19). Por isso, nossa Declaração de Fé realça que foi com engano que ele começou as suas atividades contra o homem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Gn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3.13; 2 Co 11.3).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CB84175-E490-A50D-9749-4C91C0F84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E3DBC7-C0C7-42B1-D840-296867E81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8F0464B-7783-AA83-A7D4-D5612BF37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995CDE-99E2-C544-F725-1B290DF7DBA7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2423149" y="2459740"/>
            <a:ext cx="569421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Relativismo doutrinário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Outro ataque que procura matar a nossa vida espiritual é o processo de desconstrução dos fundamentos da fé. Não podemos tolerar a relativização doutrinária. Ora, relativizar a doutrina bíblica é enfraquecer o homem interior. Não há como renovar a nossa vida espiritual sem ter em alta conta a Palavra de Deus. Não se pode fazer uma releitura seletiva da Bíblia para agregar à Igreja os que não aceitam a sã doutrina (2 </a:t>
            </a:r>
            <a:r>
              <a:rPr lang="pt-BR" sz="2000" dirty="0" err="1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t-BR" sz="2000" dirty="0"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4.3). O relativismo aliado à ideologia secularista impõe o que deve ser considerado como ideal. Assim, o pecado é aceito e tolerado.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440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41447D17-F5A7-567C-9603-9FC6EEBB7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038D596-6457-EDFC-B2E6-4093262027AD}"/>
              </a:ext>
            </a:extLst>
          </p:cNvPr>
          <p:cNvSpPr/>
          <p:nvPr/>
        </p:nvSpPr>
        <p:spPr>
          <a:xfrm>
            <a:off x="3907126" y="457200"/>
            <a:ext cx="6241677" cy="6103257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7126" y="677772"/>
            <a:ext cx="6241677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CDF1B18-696E-E560-4AC0-EC3EB5FEC6AC}"/>
              </a:ext>
            </a:extLst>
          </p:cNvPr>
          <p:cNvSpPr/>
          <p:nvPr/>
        </p:nvSpPr>
        <p:spPr>
          <a:xfrm>
            <a:off x="276184" y="457200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D1CF6B30-EC2A-E08C-2548-CDA09B446B66}"/>
              </a:ext>
            </a:extLst>
          </p:cNvPr>
          <p:cNvSpPr txBox="1">
            <a:spLocks/>
          </p:cNvSpPr>
          <p:nvPr/>
        </p:nvSpPr>
        <p:spPr>
          <a:xfrm>
            <a:off x="300992" y="740953"/>
            <a:ext cx="1598281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17633F-74E9-DBE1-1D0A-949D986D8E2A}"/>
              </a:ext>
            </a:extLst>
          </p:cNvPr>
          <p:cNvSpPr/>
          <p:nvPr/>
        </p:nvSpPr>
        <p:spPr>
          <a:xfrm>
            <a:off x="2094711" y="472673"/>
            <a:ext cx="1649080" cy="6103257"/>
          </a:xfrm>
          <a:prstGeom prst="roundRect">
            <a:avLst>
              <a:gd name="adj" fmla="val 846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200217-36BB-7C9E-5C5B-E1C74948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954" y="1780946"/>
            <a:ext cx="5251392" cy="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725955-997D-686C-11D3-CAEF0A9D762B}"/>
              </a:ext>
            </a:extLst>
          </p:cNvPr>
          <p:cNvSpPr txBox="1"/>
          <p:nvPr/>
        </p:nvSpPr>
        <p:spPr>
          <a:xfrm>
            <a:off x="356374" y="2459739"/>
            <a:ext cx="152732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1 - Cultura secularista.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O “espírito da Babilônia”, por meio da cultura secularista, procura esmagar a vida espiritual dos crentes (</a:t>
            </a:r>
            <a:r>
              <a:rPr lang="pt-BR" sz="1400" dirty="0" err="1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Ap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latin typeface="Panton" panose="00000500000000000000" pitchFamily="2" charset="0"/>
              </a:rPr>
              <a:t> 17.5). É um sistema materialista, conforme estudamos até aqui, que nega a realidade espiritual, a existência de Deus, a verdade </a:t>
            </a:r>
          </a:p>
        </p:txBody>
      </p:sp>
      <p:sp>
        <p:nvSpPr>
          <p:cNvPr id="21" name="Título 15">
            <a:extLst>
              <a:ext uri="{FF2B5EF4-FFF2-40B4-BE49-F238E27FC236}">
                <a16:creationId xmlns:a16="http://schemas.microsoft.com/office/drawing/2014/main" id="{1B681CEE-21F3-E5C5-233A-CA3220BBCEAC}"/>
              </a:ext>
            </a:extLst>
          </p:cNvPr>
          <p:cNvSpPr txBox="1">
            <a:spLocks/>
          </p:cNvSpPr>
          <p:nvPr/>
        </p:nvSpPr>
        <p:spPr>
          <a:xfrm>
            <a:off x="2124021" y="756426"/>
            <a:ext cx="1572094" cy="1370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50" dirty="0">
                <a:solidFill>
                  <a:schemeClr val="tx2">
                    <a:lumMod val="40000"/>
                    <a:lumOff val="60000"/>
                  </a:schemeClr>
                </a:solidFill>
                <a:latin typeface="Panton ExtraBold" panose="00000900000000000000" pitchFamily="50" charset="0"/>
              </a:rPr>
              <a:t>III - OS DESAFIOS DE HOJE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718742-6149-38D8-122E-1C84480BCC0F}"/>
              </a:ext>
            </a:extLst>
          </p:cNvPr>
          <p:cNvSpPr txBox="1"/>
          <p:nvPr/>
        </p:nvSpPr>
        <p:spPr>
          <a:xfrm>
            <a:off x="2088599" y="2475212"/>
            <a:ext cx="160751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 Bold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Relativismo doutrinário. </a:t>
            </a:r>
            <a:r>
              <a:rPr lang="pt-BR" sz="1400" dirty="0">
                <a:solidFill>
                  <a:schemeClr val="bg1">
                    <a:lumMod val="65000"/>
                  </a:schemeClr>
                </a:solidFill>
                <a:effectLst/>
                <a:latin typeface="Panton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Outro ataque que procura matar a nossa vida espiritual é o processo de desconstrução dos fundamentos da fé. Não podemos tolerar a relativização doutrinária. Ora, relativizar a doutrina bíblica é enfraquecer o homem interior. Não há como renovar a nossa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4229D7-565C-AE9B-480D-5D87E091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13461-49A2-0C2D-4BC1-247AF95F9C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1E00BD9-24C4-B2EB-5191-AC029C95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C0770A52-6146-D758-B07C-2D2FA9415F8C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0409FB-5B30-4C95-B082-6FEFDD711F24}"/>
              </a:ext>
            </a:extLst>
          </p:cNvPr>
          <p:cNvSpPr txBox="1"/>
          <p:nvPr/>
        </p:nvSpPr>
        <p:spPr>
          <a:xfrm>
            <a:off x="4219059" y="2459740"/>
            <a:ext cx="5694218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Panton Bold" panose="00000800000000000000" pitchFamily="2" charset="0"/>
              </a:rPr>
              <a:t>3 - Batalha espiritual. </a:t>
            </a:r>
            <a:r>
              <a:rPr lang="pt-BR" sz="1900" dirty="0">
                <a:latin typeface="Panton" panose="00000500000000000000" pitchFamily="2" charset="0"/>
              </a:rPr>
              <a:t>Todo salvo trava uma batalha espiritual neste mundo. A Escritura diz que Satanás é o “deus deste século” e que o mundo jaz no Maligno (2 Co 4.4; 1 </a:t>
            </a:r>
            <a:r>
              <a:rPr lang="pt-BR" sz="1900" dirty="0" err="1">
                <a:latin typeface="Panton" panose="00000500000000000000" pitchFamily="2" charset="0"/>
              </a:rPr>
              <a:t>Jo</a:t>
            </a:r>
            <a:r>
              <a:rPr lang="pt-BR" sz="1900" dirty="0">
                <a:latin typeface="Panton" panose="00000500000000000000" pitchFamily="2" charset="0"/>
              </a:rPr>
              <a:t> 5.19). Por isso, nossa Declaração de Fé realça que foi com engano que ele começou as suas atividades contra o homem (</a:t>
            </a:r>
            <a:r>
              <a:rPr lang="pt-BR" sz="1900" dirty="0" err="1">
                <a:latin typeface="Panton" panose="00000500000000000000" pitchFamily="2" charset="0"/>
              </a:rPr>
              <a:t>Gn</a:t>
            </a:r>
            <a:r>
              <a:rPr lang="pt-BR" sz="1900" dirty="0">
                <a:latin typeface="Panton" panose="00000500000000000000" pitchFamily="2" charset="0"/>
              </a:rPr>
              <a:t> 3.13; 2 Co 11.3). E é com essa arma que o Diabo e seus agentes ainda seduzem as pessoas neste mundo (</a:t>
            </a:r>
            <a:r>
              <a:rPr lang="pt-BR" sz="1900" dirty="0" err="1">
                <a:latin typeface="Panton" panose="00000500000000000000" pitchFamily="2" charset="0"/>
              </a:rPr>
              <a:t>Ap</a:t>
            </a:r>
            <a:r>
              <a:rPr lang="pt-BR" sz="1900" dirty="0">
                <a:latin typeface="Panton" panose="00000500000000000000" pitchFamily="2" charset="0"/>
              </a:rPr>
              <a:t> 12.9). Outrossim, os espíritos malignos têm capacidade de influenciar os que vivem na desobediência, manipulando, aprisionando e colocando pessoas contra Deus (</a:t>
            </a:r>
            <a:r>
              <a:rPr lang="pt-BR" sz="1900" dirty="0" err="1">
                <a:latin typeface="Panton" panose="00000500000000000000" pitchFamily="2" charset="0"/>
              </a:rPr>
              <a:t>Ef</a:t>
            </a:r>
            <a:r>
              <a:rPr lang="pt-BR" sz="1900" dirty="0">
                <a:latin typeface="Panton" panose="00000500000000000000" pitchFamily="2" charset="0"/>
              </a:rPr>
              <a:t> 2.2).</a:t>
            </a:r>
            <a:endParaRPr lang="pt-BR" sz="1900" dirty="0">
              <a:solidFill>
                <a:schemeClr val="accent5">
                  <a:lumMod val="75000"/>
                </a:schemeClr>
              </a:solidFill>
              <a:latin typeface="Panton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885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105703D1-0F71-2273-DD66-726E708F8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300178" y="1790488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CONCLUSÃO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C137C2F-9EC9-3042-A413-44057213E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E503C74-80C2-70FE-57B7-94F74241C2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3290"/>
            <a:ext cx="12191999" cy="315471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C8D5243-632D-FD8A-C0D8-881A1C277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470" y="5518617"/>
            <a:ext cx="943457" cy="8860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97D2512-F365-E8CC-CAA1-9D06479E3AFF}"/>
              </a:ext>
            </a:extLst>
          </p:cNvPr>
          <p:cNvSpPr txBox="1"/>
          <p:nvPr/>
        </p:nvSpPr>
        <p:spPr>
          <a:xfrm>
            <a:off x="8413513" y="6447102"/>
            <a:ext cx="373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Perpetua Titling MT" panose="02020502060505020804" pitchFamily="18" charset="0"/>
              </a:rPr>
              <a:t>ESCOLA BÍBLICA DOMINICAL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16AFCDD-05D7-887C-427F-3CD4823153EC}"/>
              </a:ext>
            </a:extLst>
          </p:cNvPr>
          <p:cNvSpPr txBox="1"/>
          <p:nvPr/>
        </p:nvSpPr>
        <p:spPr>
          <a:xfrm>
            <a:off x="1402689" y="2068957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Durante a existência do corpo mortal, nosso homem exterior estará sujeito às tribulações desta vida (2 Co 4.11).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8F2990B-53CB-9AD2-9316-58662AFC4256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AE094C2-49F4-6A99-13AF-ADB569500D8B}"/>
              </a:ext>
            </a:extLst>
          </p:cNvPr>
          <p:cNvSpPr txBox="1"/>
          <p:nvPr/>
        </p:nvSpPr>
        <p:spPr>
          <a:xfrm>
            <a:off x="1402689" y="2824239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Apesar do padecimento e das aflições, nosso homem interior não deve desfalecer, mas se renovar por meio do poder do Espírito (2 Co 4.16).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E91F488-25F8-F753-1579-9B4F82B4FDF1}"/>
              </a:ext>
            </a:extLst>
          </p:cNvPr>
          <p:cNvSpPr/>
          <p:nvPr/>
        </p:nvSpPr>
        <p:spPr>
          <a:xfrm>
            <a:off x="89850" y="2824239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6D60B6C-4B6D-5CEC-C0A6-6250290C2191}"/>
              </a:ext>
            </a:extLst>
          </p:cNvPr>
          <p:cNvSpPr txBox="1"/>
          <p:nvPr/>
        </p:nvSpPr>
        <p:spPr>
          <a:xfrm>
            <a:off x="1402689" y="3593376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Os sofrimentos do tempo presente não podem ser comparados com o peso de glória eterna reservado para os fiéis (2 Co 4.17).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5003EFA-B31A-DCF1-577F-060C7AEB8E52}"/>
              </a:ext>
            </a:extLst>
          </p:cNvPr>
          <p:cNvSpPr/>
          <p:nvPr/>
        </p:nvSpPr>
        <p:spPr>
          <a:xfrm>
            <a:off x="89850" y="3593376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8B54709-92BA-75AC-71E1-97442388E5B3}"/>
              </a:ext>
            </a:extLst>
          </p:cNvPr>
          <p:cNvSpPr txBox="1"/>
          <p:nvPr/>
        </p:nvSpPr>
        <p:spPr>
          <a:xfrm>
            <a:off x="1427759" y="4361451"/>
            <a:ext cx="8544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" panose="00000500000000000000" pitchFamily="2" charset="0"/>
              </a:rPr>
              <a:t>No tempo presente de ataques e desconstrução da fé cristã, necessitamos de renovação do nosso interior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B0FA0B5-7AB4-A4A9-7976-E843075E41DA}"/>
              </a:ext>
            </a:extLst>
          </p:cNvPr>
          <p:cNvSpPr/>
          <p:nvPr/>
        </p:nvSpPr>
        <p:spPr>
          <a:xfrm>
            <a:off x="114920" y="4361451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59887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7" grpId="0" animBg="1"/>
      <p:bldP spid="5" grpId="0"/>
      <p:bldP spid="6" grpId="0" animBg="1"/>
      <p:bldP spid="11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9ED31A4D-D8AE-1EF8-9EEB-64361A300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775572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QUESTIONÁRIO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2055102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Qual exemplo podemos contemplar na vida do apóstolo Paulo?</a:t>
            </a:r>
          </a:p>
          <a:p>
            <a:r>
              <a:rPr lang="pt-BR" sz="2000" dirty="0">
                <a:latin typeface="Panton" panose="00000500000000000000" pitchFamily="2" charset="0"/>
              </a:rPr>
              <a:t>Mesmo diante do sofrimento, o apóstolo não retrocedeu e tampouco negou a fé.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8E5624-C2FA-0ADA-7661-FCEA559A68B9}"/>
              </a:ext>
            </a:extLst>
          </p:cNvPr>
          <p:cNvSpPr txBox="1"/>
          <p:nvPr/>
        </p:nvSpPr>
        <p:spPr>
          <a:xfrm>
            <a:off x="1428089" y="3147302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O que a Bíblia enfatiza a respeito do Espírito Santo?</a:t>
            </a:r>
          </a:p>
          <a:p>
            <a:r>
              <a:rPr lang="pt-BR" sz="2000" dirty="0">
                <a:latin typeface="Panton" panose="00000500000000000000" pitchFamily="2" charset="0"/>
              </a:rPr>
              <a:t>A Bíblia enfatiza que o Espírito Santo é o agente que habilita o cristão a manter-se firme na adversidade.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15D6FEC-1328-9EB1-DBD9-78C71F938D0E}"/>
              </a:ext>
            </a:extLst>
          </p:cNvPr>
          <p:cNvSpPr/>
          <p:nvPr/>
        </p:nvSpPr>
        <p:spPr>
          <a:xfrm>
            <a:off x="115250" y="31473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F34E7AB-7E62-F619-C676-BA72C13B20CE}"/>
              </a:ext>
            </a:extLst>
          </p:cNvPr>
          <p:cNvSpPr txBox="1"/>
          <p:nvPr/>
        </p:nvSpPr>
        <p:spPr>
          <a:xfrm>
            <a:off x="1436351" y="4349702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Que contraste o apóstolo Paulo faz para apelar ao exercício da fé bíblica?</a:t>
            </a:r>
          </a:p>
          <a:p>
            <a:r>
              <a:rPr lang="pt-BR" sz="2000" dirty="0">
                <a:latin typeface="Panton" panose="00000500000000000000" pitchFamily="2" charset="0"/>
              </a:rPr>
              <a:t>Ele contrasta as coisas visíveis com as invisíveis, as temporárias com as eternas.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A865A9C-A8A1-A3A2-BD8D-1273202AF11E}"/>
              </a:ext>
            </a:extLst>
          </p:cNvPr>
          <p:cNvSpPr/>
          <p:nvPr/>
        </p:nvSpPr>
        <p:spPr>
          <a:xfrm>
            <a:off x="95802" y="43497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447738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/>
      <p:bldP spid="8" grpId="0" animBg="1"/>
      <p:bldP spid="4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stou na Casa do Oleiro, nas mãos do oleiro: sou um vaso de barro -  Pregações e Estudos Bíblicos">
            <a:extLst>
              <a:ext uri="{FF2B5EF4-FFF2-40B4-BE49-F238E27FC236}">
                <a16:creationId xmlns:a16="http://schemas.microsoft.com/office/drawing/2014/main" id="{9ED31A4D-D8AE-1EF8-9EEB-64361A300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8E4791AD-2281-A38E-145C-DBABE5BFA141}"/>
              </a:ext>
            </a:extLst>
          </p:cNvPr>
          <p:cNvSpPr/>
          <p:nvPr/>
        </p:nvSpPr>
        <p:spPr>
          <a:xfrm>
            <a:off x="729047" y="1775572"/>
            <a:ext cx="9700165" cy="4774519"/>
          </a:xfrm>
          <a:prstGeom prst="roundRect">
            <a:avLst>
              <a:gd name="adj" fmla="val 8462"/>
            </a:avLst>
          </a:prstGeom>
          <a:solidFill>
            <a:srgbClr val="FFD93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CB554169-CB08-4B92-A1EE-27A5D20D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50" y="49555"/>
            <a:ext cx="10554338" cy="1447942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accent1"/>
                </a:solidFill>
                <a:latin typeface="Panton ExtraBold" panose="00000900000000000000" pitchFamily="50" charset="0"/>
              </a:rPr>
              <a:t>QUESTIONÁRIO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23D7C2-6D80-8F1E-715C-0ED61A3A13C1}"/>
              </a:ext>
            </a:extLst>
          </p:cNvPr>
          <p:cNvSpPr txBox="1"/>
          <p:nvPr/>
        </p:nvSpPr>
        <p:spPr>
          <a:xfrm>
            <a:off x="1402689" y="2055102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De acordo com a lição, o que o “espírito da Babilônia” nega?</a:t>
            </a:r>
          </a:p>
          <a:p>
            <a:r>
              <a:rPr lang="pt-BR" sz="2000" dirty="0">
                <a:latin typeface="Panton" panose="00000500000000000000" pitchFamily="2" charset="0"/>
              </a:rPr>
              <a:t>Nega a realidade espiritual, a existência de Deus, a verdade bíblica e todo o conjunto de valores provenientes da Palavra de Deus.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76EC72-09E1-1B6F-820E-CAAE72828AE5}"/>
              </a:ext>
            </a:extLst>
          </p:cNvPr>
          <p:cNvSpPr/>
          <p:nvPr/>
        </p:nvSpPr>
        <p:spPr>
          <a:xfrm>
            <a:off x="89850" y="20551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04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B69E995-369B-1B20-FB0B-87B77510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1" y="232903"/>
            <a:ext cx="1486301" cy="137090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073CE59-1EA2-FC85-936D-FE50B32B9288}"/>
              </a:ext>
            </a:extLst>
          </p:cNvPr>
          <p:cNvGrpSpPr/>
          <p:nvPr/>
        </p:nvGrpSpPr>
        <p:grpSpPr>
          <a:xfrm>
            <a:off x="0" y="3703290"/>
            <a:ext cx="12191999" cy="3154710"/>
            <a:chOff x="0" y="3703290"/>
            <a:chExt cx="12191999" cy="315471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310909E-56A3-8A2A-C77F-6256C87E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3290"/>
              <a:ext cx="12191999" cy="315471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6350DD4-0081-6306-C453-663AAC5A0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470" y="5518617"/>
              <a:ext cx="943457" cy="88602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F2F2BD8-8FE2-9A3E-DFA1-626CACAEAD40}"/>
                </a:ext>
              </a:extLst>
            </p:cNvPr>
            <p:cNvSpPr txBox="1"/>
            <p:nvPr/>
          </p:nvSpPr>
          <p:spPr>
            <a:xfrm>
              <a:off x="8413513" y="6447102"/>
              <a:ext cx="3736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Perpetua Titling MT" panose="02020502060505020804" pitchFamily="18" charset="0"/>
                </a:rPr>
                <a:t>ESCOLA BÍBLICA DOMINICAL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8E5624-C2FA-0ADA-7661-FCEA559A68B9}"/>
              </a:ext>
            </a:extLst>
          </p:cNvPr>
          <p:cNvSpPr txBox="1"/>
          <p:nvPr/>
        </p:nvSpPr>
        <p:spPr>
          <a:xfrm>
            <a:off x="1428089" y="3147302"/>
            <a:ext cx="854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Panton Bold" panose="00000800000000000000" pitchFamily="2" charset="0"/>
              </a:rPr>
              <a:t>O que a Bíblia nos alerta a respeito de nossa luta?</a:t>
            </a:r>
          </a:p>
          <a:p>
            <a:r>
              <a:rPr lang="pt-BR" sz="2000" dirty="0">
                <a:latin typeface="Panton" panose="00000500000000000000" pitchFamily="2" charset="0"/>
              </a:rPr>
              <a:t>A Bíblia alerta que nossa luta não é contra o homem, mas contra o s demônios (</a:t>
            </a:r>
            <a:r>
              <a:rPr lang="pt-BR" sz="2000" dirty="0" err="1">
                <a:latin typeface="Panton" panose="00000500000000000000" pitchFamily="2" charset="0"/>
              </a:rPr>
              <a:t>Ef</a:t>
            </a:r>
            <a:r>
              <a:rPr lang="pt-BR" sz="2000" dirty="0">
                <a:latin typeface="Panton" panose="00000500000000000000" pitchFamily="2" charset="0"/>
              </a:rPr>
              <a:t> 6.12).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15D6FEC-1328-9EB1-DBD9-78C71F938D0E}"/>
              </a:ext>
            </a:extLst>
          </p:cNvPr>
          <p:cNvSpPr/>
          <p:nvPr/>
        </p:nvSpPr>
        <p:spPr>
          <a:xfrm>
            <a:off x="115250" y="3147302"/>
            <a:ext cx="1046223" cy="647597"/>
          </a:xfrm>
          <a:prstGeom prst="roundRect">
            <a:avLst>
              <a:gd name="adj" fmla="val 8462"/>
            </a:avLst>
          </a:prstGeom>
          <a:solidFill>
            <a:srgbClr val="F2B8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Panton Bold" panose="00000800000000000000" pitchFamily="2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46503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/>
      <p:bldP spid="8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10144</TotalTime>
  <Words>3076</Words>
  <Application>Microsoft Office PowerPoint</Application>
  <PresentationFormat>Widescreen</PresentationFormat>
  <Paragraphs>167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Panton</vt:lpstr>
      <vt:lpstr>Calibri Light</vt:lpstr>
      <vt:lpstr>Panton Black</vt:lpstr>
      <vt:lpstr>Perpetua Titling MT</vt:lpstr>
      <vt:lpstr>Abadi</vt:lpstr>
      <vt:lpstr>Calibri</vt:lpstr>
      <vt:lpstr>Arial</vt:lpstr>
      <vt:lpstr>Panton ExtraBold</vt:lpstr>
      <vt:lpstr>Panton Bold</vt:lpstr>
      <vt:lpstr>Tema do Office</vt:lpstr>
      <vt:lpstr>A RENOVAÇÃO COTIDIANA DO HOMEM INTERIOR</vt:lpstr>
      <vt:lpstr>TEXTO ÁUREO</vt:lpstr>
      <vt:lpstr>TEXTO ÁUREO</vt:lpstr>
      <vt:lpstr>Apresentação do PowerPoint</vt:lpstr>
      <vt:lpstr>OBJETIVOS</vt:lpstr>
      <vt:lpstr>RESUMO DOS PONTOS E SUBPONTOS</vt:lpstr>
      <vt:lpstr>INTRODUÇÃO</vt:lpstr>
      <vt:lpstr>I - O SOFRIMENTO EXTERIOR</vt:lpstr>
      <vt:lpstr>I - O SOFRIMENTO EXTERIOR</vt:lpstr>
      <vt:lpstr>I - O SOFRIMENTO EXTERIOR</vt:lpstr>
      <vt:lpstr>II – A RENOVAÇÃO INTERIOR</vt:lpstr>
      <vt:lpstr>II – A RENOVAÇÃO INTERIOR</vt:lpstr>
      <vt:lpstr>II – A RENOVAÇÃO INTERIOR</vt:lpstr>
      <vt:lpstr>III - OS DESAFIOS DE HOJE</vt:lpstr>
      <vt:lpstr>III - OS DESAFIOS DE HOJE</vt:lpstr>
      <vt:lpstr>III - OS DESAFIOS DE HOJE</vt:lpstr>
      <vt:lpstr>CONCLUSÃO</vt:lpstr>
      <vt:lpstr>QUESTIONÁRIO</vt:lpstr>
      <vt:lpstr>QUESTIONÁRIO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ILUMINAÇÃO ESPIRITUAL DO CRENTE</dc:title>
  <dc:creator>Daladier Lima Santos</dc:creator>
  <cp:lastModifiedBy>Daladier Lima Santos</cp:lastModifiedBy>
  <cp:revision>29</cp:revision>
  <dcterms:created xsi:type="dcterms:W3CDTF">2020-04-19T11:00:48Z</dcterms:created>
  <dcterms:modified xsi:type="dcterms:W3CDTF">2023-09-01T23:41:07Z</dcterms:modified>
</cp:coreProperties>
</file>