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30"/>
  </p:notesMasterIdLst>
  <p:sldIdLst>
    <p:sldId id="375" r:id="rId2"/>
    <p:sldId id="514" r:id="rId3"/>
    <p:sldId id="516" r:id="rId4"/>
    <p:sldId id="517" r:id="rId5"/>
    <p:sldId id="519" r:id="rId6"/>
    <p:sldId id="518" r:id="rId7"/>
    <p:sldId id="520" r:id="rId8"/>
    <p:sldId id="521" r:id="rId9"/>
    <p:sldId id="522" r:id="rId10"/>
    <p:sldId id="523" r:id="rId11"/>
    <p:sldId id="524" r:id="rId12"/>
    <p:sldId id="525" r:id="rId13"/>
    <p:sldId id="526" r:id="rId14"/>
    <p:sldId id="527" r:id="rId15"/>
    <p:sldId id="528" r:id="rId16"/>
    <p:sldId id="529" r:id="rId17"/>
    <p:sldId id="530" r:id="rId18"/>
    <p:sldId id="531" r:id="rId19"/>
    <p:sldId id="532" r:id="rId20"/>
    <p:sldId id="533" r:id="rId21"/>
    <p:sldId id="534" r:id="rId22"/>
    <p:sldId id="535" r:id="rId23"/>
    <p:sldId id="536" r:id="rId24"/>
    <p:sldId id="537" r:id="rId25"/>
    <p:sldId id="538" r:id="rId26"/>
    <p:sldId id="539" r:id="rId27"/>
    <p:sldId id="541" r:id="rId28"/>
    <p:sldId id="540" r:id="rId29"/>
  </p:sldIdLst>
  <p:sldSz cx="12192000" cy="6858000"/>
  <p:notesSz cx="6858000" cy="9144000"/>
  <p:embeddedFontLst>
    <p:embeddedFont>
      <p:font typeface="Hebrew" panose="020B0500000000000000" pitchFamily="34" charset="0"/>
      <p:regular r:id="rId31"/>
    </p:embeddedFont>
    <p:embeddedFont>
      <p:font typeface="Panton Bold" panose="00000800000000000000" pitchFamily="2" charset="0"/>
      <p:bold r:id="rId32"/>
    </p:embeddedFont>
    <p:embeddedFont>
      <p:font typeface="Panton ExtraBold" panose="00000900000000000000" pitchFamily="2" charset="0"/>
      <p:bold r:id="rId33"/>
    </p:embeddedFont>
    <p:embeddedFont>
      <p:font typeface="Perpetua Titling MT" panose="02020502060505020804" pitchFamily="18" charset="0"/>
      <p:regular r:id="rId34"/>
      <p:bold r:id="rId3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A8F"/>
    <a:srgbClr val="FFD93A"/>
    <a:srgbClr val="FFDF5C"/>
    <a:srgbClr val="E9B616"/>
    <a:srgbClr val="CC410E"/>
    <a:srgbClr val="A18D32"/>
    <a:srgbClr val="F2B800"/>
    <a:srgbClr val="F37045"/>
    <a:srgbClr val="43A149"/>
    <a:srgbClr val="2B7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BED12B-4F63-4236-B834-D25BCD45E3E3}" v="4821" dt="2024-03-30T17:56:45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adier Lima Santos" userId="0434de8674cb0d30" providerId="LiveId" clId="{7CBED12B-4F63-4236-B834-D25BCD45E3E3}"/>
    <pc:docChg chg="undo custSel addSld delSld modSld sldOrd">
      <pc:chgData name="Daladier Lima Santos" userId="0434de8674cb0d30" providerId="LiveId" clId="{7CBED12B-4F63-4236-B834-D25BCD45E3E3}" dt="2024-03-30T17:56:45.195" v="5812" actId="207"/>
      <pc:docMkLst>
        <pc:docMk/>
      </pc:docMkLst>
      <pc:sldChg chg="del">
        <pc:chgData name="Daladier Lima Santos" userId="0434de8674cb0d30" providerId="LiveId" clId="{7CBED12B-4F63-4236-B834-D25BCD45E3E3}" dt="2024-03-25T09:53:49.393" v="34" actId="47"/>
        <pc:sldMkLst>
          <pc:docMk/>
          <pc:sldMk cId="2821517358" sldId="321"/>
        </pc:sldMkLst>
      </pc:sldChg>
      <pc:sldChg chg="addSp delSp modSp mod">
        <pc:chgData name="Daladier Lima Santos" userId="0434de8674cb0d30" providerId="LiveId" clId="{7CBED12B-4F63-4236-B834-D25BCD45E3E3}" dt="2024-03-25T09:57:05.623" v="101" actId="1076"/>
        <pc:sldMkLst>
          <pc:docMk/>
          <pc:sldMk cId="3816625619" sldId="375"/>
        </pc:sldMkLst>
        <pc:spChg chg="mod">
          <ac:chgData name="Daladier Lima Santos" userId="0434de8674cb0d30" providerId="LiveId" clId="{7CBED12B-4F63-4236-B834-D25BCD45E3E3}" dt="2024-03-25T09:57:05.623" v="101" actId="1076"/>
          <ac:spMkLst>
            <pc:docMk/>
            <pc:sldMk cId="3816625619" sldId="375"/>
            <ac:spMk id="16" creationId="{CB554169-CB08-4B92-A1EE-27A5D20D150E}"/>
          </ac:spMkLst>
        </pc:spChg>
        <pc:picChg chg="del mod">
          <ac:chgData name="Daladier Lima Santos" userId="0434de8674cb0d30" providerId="LiveId" clId="{7CBED12B-4F63-4236-B834-D25BCD45E3E3}" dt="2024-03-25T09:52:50.397" v="8" actId="478"/>
          <ac:picMkLst>
            <pc:docMk/>
            <pc:sldMk cId="3816625619" sldId="375"/>
            <ac:picMk id="4" creationId="{5A707C96-68C9-BFE2-1B78-0F2877DFF66B}"/>
          </ac:picMkLst>
        </pc:picChg>
        <pc:picChg chg="add mod">
          <ac:chgData name="Daladier Lima Santos" userId="0434de8674cb0d30" providerId="LiveId" clId="{7CBED12B-4F63-4236-B834-D25BCD45E3E3}" dt="2024-03-25T09:54:50.690" v="50"/>
          <ac:picMkLst>
            <pc:docMk/>
            <pc:sldMk cId="3816625619" sldId="375"/>
            <ac:picMk id="1026" creationId="{1DB1E1CA-C962-EC11-C884-A0B010B620E1}"/>
          </ac:picMkLst>
        </pc:picChg>
      </pc:sldChg>
      <pc:sldChg chg="addSp delSp modSp del mod">
        <pc:chgData name="Daladier Lima Santos" userId="0434de8674cb0d30" providerId="LiveId" clId="{7CBED12B-4F63-4236-B834-D25BCD45E3E3}" dt="2024-03-29T14:04:46.060" v="117" actId="47"/>
        <pc:sldMkLst>
          <pc:docMk/>
          <pc:sldMk cId="239925401" sldId="479"/>
        </pc:sldMkLst>
        <pc:spChg chg="mod">
          <ac:chgData name="Daladier Lima Santos" userId="0434de8674cb0d30" providerId="LiveId" clId="{7CBED12B-4F63-4236-B834-D25BCD45E3E3}" dt="2024-03-25T09:54:01.253" v="49" actId="20577"/>
          <ac:spMkLst>
            <pc:docMk/>
            <pc:sldMk cId="239925401" sldId="479"/>
            <ac:spMk id="16" creationId="{CB554169-CB08-4B92-A1EE-27A5D20D150E}"/>
          </ac:spMkLst>
        </pc:spChg>
        <pc:picChg chg="add mod">
          <ac:chgData name="Daladier Lima Santos" userId="0434de8674cb0d30" providerId="LiveId" clId="{7CBED12B-4F63-4236-B834-D25BCD45E3E3}" dt="2024-03-25T09:55:57.008" v="89" actId="167"/>
          <ac:picMkLst>
            <pc:docMk/>
            <pc:sldMk cId="239925401" sldId="479"/>
            <ac:picMk id="2" creationId="{3D30A667-4B91-1F0B-7303-F7D4D5E14D78}"/>
          </ac:picMkLst>
        </pc:picChg>
        <pc:picChg chg="del">
          <ac:chgData name="Daladier Lima Santos" userId="0434de8674cb0d30" providerId="LiveId" clId="{7CBED12B-4F63-4236-B834-D25BCD45E3E3}" dt="2024-03-25T09:55:51.649" v="87" actId="478"/>
          <ac:picMkLst>
            <pc:docMk/>
            <pc:sldMk cId="239925401" sldId="479"/>
            <ac:picMk id="8" creationId="{6558A29C-72D7-54AF-5C88-DE77256CD3CE}"/>
          </ac:picMkLst>
        </pc:picChg>
      </pc:sldChg>
      <pc:sldChg chg="addSp delSp modSp del mod">
        <pc:chgData name="Daladier Lima Santos" userId="0434de8674cb0d30" providerId="LiveId" clId="{7CBED12B-4F63-4236-B834-D25BCD45E3E3}" dt="2024-03-29T14:04:43.626" v="116" actId="47"/>
        <pc:sldMkLst>
          <pc:docMk/>
          <pc:sldMk cId="1587091654" sldId="480"/>
        </pc:sldMkLst>
        <pc:spChg chg="mod">
          <ac:chgData name="Daladier Lima Santos" userId="0434de8674cb0d30" providerId="LiveId" clId="{7CBED12B-4F63-4236-B834-D25BCD45E3E3}" dt="2024-03-25T09:57:36.072" v="108" actId="20577"/>
          <ac:spMkLst>
            <pc:docMk/>
            <pc:sldMk cId="1587091654" sldId="480"/>
            <ac:spMk id="5" creationId="{D1CF6B30-EC2A-E08C-2548-CDA09B446B66}"/>
          </ac:spMkLst>
        </pc:spChg>
        <pc:picChg chg="add mod">
          <ac:chgData name="Daladier Lima Santos" userId="0434de8674cb0d30" providerId="LiveId" clId="{7CBED12B-4F63-4236-B834-D25BCD45E3E3}" dt="2024-03-25T09:56:04.781" v="92" actId="167"/>
          <ac:picMkLst>
            <pc:docMk/>
            <pc:sldMk cId="1587091654" sldId="480"/>
            <ac:picMk id="2" creationId="{026616D9-2637-2011-725B-C5037385E139}"/>
          </ac:picMkLst>
        </pc:picChg>
        <pc:picChg chg="del">
          <ac:chgData name="Daladier Lima Santos" userId="0434de8674cb0d30" providerId="LiveId" clId="{7CBED12B-4F63-4236-B834-D25BCD45E3E3}" dt="2024-03-25T09:56:01.210" v="90" actId="478"/>
          <ac:picMkLst>
            <pc:docMk/>
            <pc:sldMk cId="1587091654" sldId="480"/>
            <ac:picMk id="17" creationId="{2E97F4C2-7875-789F-A2D3-E8F4B0EEA9CE}"/>
          </ac:picMkLst>
        </pc:picChg>
      </pc:sldChg>
      <pc:sldChg chg="addSp delSp modSp del mod">
        <pc:chgData name="Daladier Lima Santos" userId="0434de8674cb0d30" providerId="LiveId" clId="{7CBED12B-4F63-4236-B834-D25BCD45E3E3}" dt="2024-03-29T14:04:43.626" v="116" actId="47"/>
        <pc:sldMkLst>
          <pc:docMk/>
          <pc:sldMk cId="1148114720" sldId="481"/>
        </pc:sldMkLst>
        <pc:spChg chg="mod">
          <ac:chgData name="Daladier Lima Santos" userId="0434de8674cb0d30" providerId="LiveId" clId="{7CBED12B-4F63-4236-B834-D25BCD45E3E3}" dt="2024-03-25T09:57:44.605" v="115" actId="20577"/>
          <ac:spMkLst>
            <pc:docMk/>
            <pc:sldMk cId="1148114720" sldId="481"/>
            <ac:spMk id="9" creationId="{A6EBC9A4-982D-927E-D29C-83163BCDD235}"/>
          </ac:spMkLst>
        </pc:spChg>
        <pc:picChg chg="add mod">
          <ac:chgData name="Daladier Lima Santos" userId="0434de8674cb0d30" providerId="LiveId" clId="{7CBED12B-4F63-4236-B834-D25BCD45E3E3}" dt="2024-03-25T09:56:10.362" v="95" actId="167"/>
          <ac:picMkLst>
            <pc:docMk/>
            <pc:sldMk cId="1148114720" sldId="481"/>
            <ac:picMk id="2" creationId="{AE15C5BD-F2F9-4EC9-54C9-CA57929F6F78}"/>
          </ac:picMkLst>
        </pc:picChg>
        <pc:picChg chg="del">
          <ac:chgData name="Daladier Lima Santos" userId="0434de8674cb0d30" providerId="LiveId" clId="{7CBED12B-4F63-4236-B834-D25BCD45E3E3}" dt="2024-03-25T09:56:07.829" v="93" actId="478"/>
          <ac:picMkLst>
            <pc:docMk/>
            <pc:sldMk cId="1148114720" sldId="481"/>
            <ac:picMk id="4" creationId="{ABC150F1-A3B0-98D1-1288-BA46270254C4}"/>
          </ac:picMkLst>
        </pc:picChg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1082679734" sldId="486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1771265591" sldId="487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2461729911" sldId="488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461812317" sldId="489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559887148" sldId="496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2447738290" sldId="497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4141482091" sldId="507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1110124246" sldId="508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871322684" sldId="509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679942254" sldId="510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1049760768" sldId="511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1484440557" sldId="512"/>
        </pc:sldMkLst>
      </pc:sldChg>
      <pc:sldChg chg="del">
        <pc:chgData name="Daladier Lima Santos" userId="0434de8674cb0d30" providerId="LiveId" clId="{7CBED12B-4F63-4236-B834-D25BCD45E3E3}" dt="2024-03-25T09:52:44.768" v="7" actId="47"/>
        <pc:sldMkLst>
          <pc:docMk/>
          <pc:sldMk cId="2177885188" sldId="513"/>
        </pc:sldMkLst>
      </pc:sldChg>
      <pc:sldChg chg="addSp delSp modSp mod delAnim modAnim">
        <pc:chgData name="Daladier Lima Santos" userId="0434de8674cb0d30" providerId="LiveId" clId="{7CBED12B-4F63-4236-B834-D25BCD45E3E3}" dt="2024-03-29T14:58:18.539" v="1380" actId="255"/>
        <pc:sldMkLst>
          <pc:docMk/>
          <pc:sldMk cId="1446503609" sldId="514"/>
        </pc:sldMkLst>
        <pc:spChg chg="add mod">
          <ac:chgData name="Daladier Lima Santos" userId="0434de8674cb0d30" providerId="LiveId" clId="{7CBED12B-4F63-4236-B834-D25BCD45E3E3}" dt="2024-03-29T14:41:20.989" v="1203" actId="207"/>
          <ac:spMkLst>
            <pc:docMk/>
            <pc:sldMk cId="1446503609" sldId="514"/>
            <ac:spMk id="2" creationId="{D06D4D45-3132-BABA-CE29-631740A69484}"/>
          </ac:spMkLst>
        </pc:spChg>
        <pc:spChg chg="del">
          <ac:chgData name="Daladier Lima Santos" userId="0434de8674cb0d30" providerId="LiveId" clId="{7CBED12B-4F63-4236-B834-D25BCD45E3E3}" dt="2024-03-29T14:06:25.931" v="129" actId="478"/>
          <ac:spMkLst>
            <pc:docMk/>
            <pc:sldMk cId="1446503609" sldId="514"/>
            <ac:spMk id="3" creationId="{848E5624-C2FA-0ADA-7661-FCEA559A68B9}"/>
          </ac:spMkLst>
        </pc:spChg>
        <pc:spChg chg="mod">
          <ac:chgData name="Daladier Lima Santos" userId="0434de8674cb0d30" providerId="LiveId" clId="{7CBED12B-4F63-4236-B834-D25BCD45E3E3}" dt="2024-03-29T14:14:32.427" v="582" actId="122"/>
          <ac:spMkLst>
            <pc:docMk/>
            <pc:sldMk cId="1446503609" sldId="514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4:06:46.223" v="162" actId="1035"/>
          <ac:spMkLst>
            <pc:docMk/>
            <pc:sldMk cId="1446503609" sldId="514"/>
            <ac:spMk id="6" creationId="{7B76EC72-09E1-1B6F-820E-CAAE72828AE5}"/>
          </ac:spMkLst>
        </pc:spChg>
        <pc:spChg chg="add mod">
          <ac:chgData name="Daladier Lima Santos" userId="0434de8674cb0d30" providerId="LiveId" clId="{7CBED12B-4F63-4236-B834-D25BCD45E3E3}" dt="2024-03-29T14:14:47.198" v="609" actId="1035"/>
          <ac:spMkLst>
            <pc:docMk/>
            <pc:sldMk cId="1446503609" sldId="514"/>
            <ac:spMk id="7" creationId="{43C6C135-A9C4-A987-14FA-99A88D3E90D9}"/>
          </ac:spMkLst>
        </pc:spChg>
        <pc:spChg chg="del">
          <ac:chgData name="Daladier Lima Santos" userId="0434de8674cb0d30" providerId="LiveId" clId="{7CBED12B-4F63-4236-B834-D25BCD45E3E3}" dt="2024-03-29T14:06:21.293" v="128" actId="478"/>
          <ac:spMkLst>
            <pc:docMk/>
            <pc:sldMk cId="1446503609" sldId="514"/>
            <ac:spMk id="8" creationId="{115D6FEC-1328-9EB1-DBD9-78C71F938D0E}"/>
          </ac:spMkLst>
        </pc:spChg>
        <pc:spChg chg="add mod">
          <ac:chgData name="Daladier Lima Santos" userId="0434de8674cb0d30" providerId="LiveId" clId="{7CBED12B-4F63-4236-B834-D25BCD45E3E3}" dt="2024-03-29T14:14:47.198" v="609" actId="1035"/>
          <ac:spMkLst>
            <pc:docMk/>
            <pc:sldMk cId="1446503609" sldId="514"/>
            <ac:spMk id="13" creationId="{4FF4B0A9-CE3D-2301-57AE-CC8C0CB0996B}"/>
          </ac:spMkLst>
        </pc:spChg>
        <pc:spChg chg="add mod">
          <ac:chgData name="Daladier Lima Santos" userId="0434de8674cb0d30" providerId="LiveId" clId="{7CBED12B-4F63-4236-B834-D25BCD45E3E3}" dt="2024-03-29T14:14:47.198" v="609" actId="1035"/>
          <ac:spMkLst>
            <pc:docMk/>
            <pc:sldMk cId="1446503609" sldId="514"/>
            <ac:spMk id="15" creationId="{E74C4B27-0284-C288-1039-5DE603DC7426}"/>
          </ac:spMkLst>
        </pc:spChg>
        <pc:spChg chg="mod">
          <ac:chgData name="Daladier Lima Santos" userId="0434de8674cb0d30" providerId="LiveId" clId="{7CBED12B-4F63-4236-B834-D25BCD45E3E3}" dt="2024-03-29T14:58:18.539" v="1380" actId="255"/>
          <ac:spMkLst>
            <pc:docMk/>
            <pc:sldMk cId="1446503609" sldId="514"/>
            <ac:spMk id="16" creationId="{CB554169-CB08-4B92-A1EE-27A5D20D150E}"/>
          </ac:spMkLst>
        </pc:spChg>
        <pc:spChg chg="add mod">
          <ac:chgData name="Daladier Lima Santos" userId="0434de8674cb0d30" providerId="LiveId" clId="{7CBED12B-4F63-4236-B834-D25BCD45E3E3}" dt="2024-03-29T14:14:47.198" v="609" actId="1035"/>
          <ac:spMkLst>
            <pc:docMk/>
            <pc:sldMk cId="1446503609" sldId="514"/>
            <ac:spMk id="17" creationId="{EA67165D-322E-B451-5D15-25E9C45361C7}"/>
          </ac:spMkLst>
        </pc:spChg>
        <pc:spChg chg="add mod">
          <ac:chgData name="Daladier Lima Santos" userId="0434de8674cb0d30" providerId="LiveId" clId="{7CBED12B-4F63-4236-B834-D25BCD45E3E3}" dt="2024-03-29T14:14:47.198" v="609" actId="1035"/>
          <ac:spMkLst>
            <pc:docMk/>
            <pc:sldMk cId="1446503609" sldId="514"/>
            <ac:spMk id="18" creationId="{92631B51-EC0C-9F2B-53CC-A36ACF9C9FCF}"/>
          </ac:spMkLst>
        </pc:spChg>
        <pc:spChg chg="mod">
          <ac:chgData name="Daladier Lima Santos" userId="0434de8674cb0d30" providerId="LiveId" clId="{7CBED12B-4F63-4236-B834-D25BCD45E3E3}" dt="2024-03-29T14:06:41.297" v="151" actId="14100"/>
          <ac:spMkLst>
            <pc:docMk/>
            <pc:sldMk cId="1446503609" sldId="514"/>
            <ac:spMk id="43" creationId="{8E4791AD-2281-A38E-145C-DBABE5BFA141}"/>
          </ac:spMkLst>
        </pc:spChg>
        <pc:picChg chg="del">
          <ac:chgData name="Daladier Lima Santos" userId="0434de8674cb0d30" providerId="LiveId" clId="{7CBED12B-4F63-4236-B834-D25BCD45E3E3}" dt="2024-03-25T09:56:14.285" v="96" actId="478"/>
          <ac:picMkLst>
            <pc:docMk/>
            <pc:sldMk cId="1446503609" sldId="514"/>
            <ac:picMk id="2" creationId="{9ED31A4D-D8AE-1EF8-9EEB-64361A300C8A}"/>
          </ac:picMkLst>
        </pc:picChg>
        <pc:picChg chg="add mod">
          <ac:chgData name="Daladier Lima Santos" userId="0434de8674cb0d30" providerId="LiveId" clId="{7CBED12B-4F63-4236-B834-D25BCD45E3E3}" dt="2024-03-25T09:56:18.303" v="98" actId="167"/>
          <ac:picMkLst>
            <pc:docMk/>
            <pc:sldMk cId="1446503609" sldId="514"/>
            <ac:picMk id="4" creationId="{024FDF80-DC39-25E2-F9B3-249FA70C04F5}"/>
          </ac:picMkLst>
        </pc:picChg>
        <pc:picChg chg="add del mod">
          <ac:chgData name="Daladier Lima Santos" userId="0434de8674cb0d30" providerId="LiveId" clId="{7CBED12B-4F63-4236-B834-D25BCD45E3E3}" dt="2024-03-29T14:58:02.546" v="1378" actId="478"/>
          <ac:picMkLst>
            <pc:docMk/>
            <pc:sldMk cId="1446503609" sldId="514"/>
            <ac:picMk id="19" creationId="{EA5E6550-A087-05AB-3138-4D94BEF58EBA}"/>
          </ac:picMkLst>
        </pc:picChg>
      </pc:sldChg>
      <pc:sldChg chg="add del">
        <pc:chgData name="Daladier Lima Santos" userId="0434de8674cb0d30" providerId="LiveId" clId="{7CBED12B-4F63-4236-B834-D25BCD45E3E3}" dt="2024-03-29T14:48:46.516" v="1352" actId="2696"/>
        <pc:sldMkLst>
          <pc:docMk/>
          <pc:sldMk cId="3542622194" sldId="515"/>
        </pc:sldMkLst>
      </pc:sldChg>
      <pc:sldChg chg="delSp modSp add mod ord delAnim modAnim">
        <pc:chgData name="Daladier Lima Santos" userId="0434de8674cb0d30" providerId="LiveId" clId="{7CBED12B-4F63-4236-B834-D25BCD45E3E3}" dt="2024-03-29T21:55:49.852" v="5382" actId="1036"/>
        <pc:sldMkLst>
          <pc:docMk/>
          <pc:sldMk cId="2282759871" sldId="516"/>
        </pc:sldMkLst>
        <pc:spChg chg="mod">
          <ac:chgData name="Daladier Lima Santos" userId="0434de8674cb0d30" providerId="LiveId" clId="{7CBED12B-4F63-4236-B834-D25BCD45E3E3}" dt="2024-03-29T21:55:49.852" v="5382" actId="1036"/>
          <ac:spMkLst>
            <pc:docMk/>
            <pc:sldMk cId="2282759871" sldId="516"/>
            <ac:spMk id="2" creationId="{D06D4D45-3132-BABA-CE29-631740A69484}"/>
          </ac:spMkLst>
        </pc:spChg>
        <pc:spChg chg="mod">
          <ac:chgData name="Daladier Lima Santos" userId="0434de8674cb0d30" providerId="LiveId" clId="{7CBED12B-4F63-4236-B834-D25BCD45E3E3}" dt="2024-03-29T14:15:13.116" v="645" actId="20577"/>
          <ac:spMkLst>
            <pc:docMk/>
            <pc:sldMk cId="2282759871" sldId="516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4:15:07.797" v="632" actId="20577"/>
          <ac:spMkLst>
            <pc:docMk/>
            <pc:sldMk cId="2282759871" sldId="516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21:55:43.548" v="5372" actId="1036"/>
          <ac:spMkLst>
            <pc:docMk/>
            <pc:sldMk cId="2282759871" sldId="516"/>
            <ac:spMk id="7" creationId="{43C6C135-A9C4-A987-14FA-99A88D3E90D9}"/>
          </ac:spMkLst>
        </pc:spChg>
        <pc:spChg chg="del">
          <ac:chgData name="Daladier Lima Santos" userId="0434de8674cb0d30" providerId="LiveId" clId="{7CBED12B-4F63-4236-B834-D25BCD45E3E3}" dt="2024-03-29T14:16:08.983" v="647" actId="478"/>
          <ac:spMkLst>
            <pc:docMk/>
            <pc:sldMk cId="2282759871" sldId="516"/>
            <ac:spMk id="13" creationId="{4FF4B0A9-CE3D-2301-57AE-CC8C0CB0996B}"/>
          </ac:spMkLst>
        </pc:spChg>
        <pc:spChg chg="del">
          <ac:chgData name="Daladier Lima Santos" userId="0434de8674cb0d30" providerId="LiveId" clId="{7CBED12B-4F63-4236-B834-D25BCD45E3E3}" dt="2024-03-29T14:16:08.983" v="647" actId="478"/>
          <ac:spMkLst>
            <pc:docMk/>
            <pc:sldMk cId="2282759871" sldId="516"/>
            <ac:spMk id="15" creationId="{E74C4B27-0284-C288-1039-5DE603DC7426}"/>
          </ac:spMkLst>
        </pc:spChg>
        <pc:spChg chg="mod">
          <ac:chgData name="Daladier Lima Santos" userId="0434de8674cb0d30" providerId="LiveId" clId="{7CBED12B-4F63-4236-B834-D25BCD45E3E3}" dt="2024-03-29T14:58:50.049" v="1390" actId="20577"/>
          <ac:spMkLst>
            <pc:docMk/>
            <pc:sldMk cId="2282759871" sldId="516"/>
            <ac:spMk id="16" creationId="{CB554169-CB08-4B92-A1EE-27A5D20D150E}"/>
          </ac:spMkLst>
        </pc:spChg>
        <pc:spChg chg="del">
          <ac:chgData name="Daladier Lima Santos" userId="0434de8674cb0d30" providerId="LiveId" clId="{7CBED12B-4F63-4236-B834-D25BCD45E3E3}" dt="2024-03-29T14:16:08.983" v="647" actId="478"/>
          <ac:spMkLst>
            <pc:docMk/>
            <pc:sldMk cId="2282759871" sldId="516"/>
            <ac:spMk id="17" creationId="{EA67165D-322E-B451-5D15-25E9C45361C7}"/>
          </ac:spMkLst>
        </pc:spChg>
        <pc:spChg chg="del">
          <ac:chgData name="Daladier Lima Santos" userId="0434de8674cb0d30" providerId="LiveId" clId="{7CBED12B-4F63-4236-B834-D25BCD45E3E3}" dt="2024-03-29T14:16:11.834" v="648" actId="478"/>
          <ac:spMkLst>
            <pc:docMk/>
            <pc:sldMk cId="2282759871" sldId="516"/>
            <ac:spMk id="18" creationId="{92631B51-EC0C-9F2B-53CC-A36ACF9C9FCF}"/>
          </ac:spMkLst>
        </pc:spChg>
      </pc:sldChg>
      <pc:sldChg chg="delSp modSp add mod delAnim">
        <pc:chgData name="Daladier Lima Santos" userId="0434de8674cb0d30" providerId="LiveId" clId="{7CBED12B-4F63-4236-B834-D25BCD45E3E3}" dt="2024-03-29T19:20:33.287" v="2362" actId="20577"/>
        <pc:sldMkLst>
          <pc:docMk/>
          <pc:sldMk cId="1837160043" sldId="517"/>
        </pc:sldMkLst>
        <pc:spChg chg="del">
          <ac:chgData name="Daladier Lima Santos" userId="0434de8674cb0d30" providerId="LiveId" clId="{7CBED12B-4F63-4236-B834-D25BCD45E3E3}" dt="2024-03-29T14:21:28.392" v="773" actId="478"/>
          <ac:spMkLst>
            <pc:docMk/>
            <pc:sldMk cId="1837160043" sldId="517"/>
            <ac:spMk id="2" creationId="{D06D4D45-3132-BABA-CE29-631740A69484}"/>
          </ac:spMkLst>
        </pc:spChg>
        <pc:spChg chg="mod">
          <ac:chgData name="Daladier Lima Santos" userId="0434de8674cb0d30" providerId="LiveId" clId="{7CBED12B-4F63-4236-B834-D25BCD45E3E3}" dt="2024-03-29T19:20:33.287" v="2362" actId="20577"/>
          <ac:spMkLst>
            <pc:docMk/>
            <pc:sldMk cId="1837160043" sldId="517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4:28:53.402" v="1023" actId="20577"/>
          <ac:spMkLst>
            <pc:docMk/>
            <pc:sldMk cId="1837160043" sldId="517"/>
            <ac:spMk id="6" creationId="{7B76EC72-09E1-1B6F-820E-CAAE72828AE5}"/>
          </ac:spMkLst>
        </pc:spChg>
        <pc:spChg chg="del">
          <ac:chgData name="Daladier Lima Santos" userId="0434de8674cb0d30" providerId="LiveId" clId="{7CBED12B-4F63-4236-B834-D25BCD45E3E3}" dt="2024-03-29T14:21:28.392" v="773" actId="478"/>
          <ac:spMkLst>
            <pc:docMk/>
            <pc:sldMk cId="1837160043" sldId="517"/>
            <ac:spMk id="7" creationId="{43C6C135-A9C4-A987-14FA-99A88D3E90D9}"/>
          </ac:spMkLst>
        </pc:spChg>
        <pc:spChg chg="del">
          <ac:chgData name="Daladier Lima Santos" userId="0434de8674cb0d30" providerId="LiveId" clId="{7CBED12B-4F63-4236-B834-D25BCD45E3E3}" dt="2024-03-29T14:21:28.392" v="773" actId="478"/>
          <ac:spMkLst>
            <pc:docMk/>
            <pc:sldMk cId="1837160043" sldId="517"/>
            <ac:spMk id="13" creationId="{4FF4B0A9-CE3D-2301-57AE-CC8C0CB0996B}"/>
          </ac:spMkLst>
        </pc:spChg>
        <pc:spChg chg="del">
          <ac:chgData name="Daladier Lima Santos" userId="0434de8674cb0d30" providerId="LiveId" clId="{7CBED12B-4F63-4236-B834-D25BCD45E3E3}" dt="2024-03-29T14:21:31.835" v="774" actId="478"/>
          <ac:spMkLst>
            <pc:docMk/>
            <pc:sldMk cId="1837160043" sldId="517"/>
            <ac:spMk id="15" creationId="{E74C4B27-0284-C288-1039-5DE603DC7426}"/>
          </ac:spMkLst>
        </pc:spChg>
        <pc:spChg chg="mod">
          <ac:chgData name="Daladier Lima Santos" userId="0434de8674cb0d30" providerId="LiveId" clId="{7CBED12B-4F63-4236-B834-D25BCD45E3E3}" dt="2024-03-29T14:59:09.313" v="1396" actId="255"/>
          <ac:spMkLst>
            <pc:docMk/>
            <pc:sldMk cId="1837160043" sldId="517"/>
            <ac:spMk id="16" creationId="{CB554169-CB08-4B92-A1EE-27A5D20D150E}"/>
          </ac:spMkLst>
        </pc:spChg>
        <pc:spChg chg="del">
          <ac:chgData name="Daladier Lima Santos" userId="0434de8674cb0d30" providerId="LiveId" clId="{7CBED12B-4F63-4236-B834-D25BCD45E3E3}" dt="2024-03-29T14:21:28.392" v="773" actId="478"/>
          <ac:spMkLst>
            <pc:docMk/>
            <pc:sldMk cId="1837160043" sldId="517"/>
            <ac:spMk id="17" creationId="{EA67165D-322E-B451-5D15-25E9C45361C7}"/>
          </ac:spMkLst>
        </pc:spChg>
        <pc:spChg chg="del">
          <ac:chgData name="Daladier Lima Santos" userId="0434de8674cb0d30" providerId="LiveId" clId="{7CBED12B-4F63-4236-B834-D25BCD45E3E3}" dt="2024-03-29T14:21:28.392" v="773" actId="478"/>
          <ac:spMkLst>
            <pc:docMk/>
            <pc:sldMk cId="1837160043" sldId="517"/>
            <ac:spMk id="18" creationId="{92631B51-EC0C-9F2B-53CC-A36ACF9C9FCF}"/>
          </ac:spMkLst>
        </pc:spChg>
      </pc:sldChg>
      <pc:sldChg chg="addSp delSp modSp add mod modAnim">
        <pc:chgData name="Daladier Lima Santos" userId="0434de8674cb0d30" providerId="LiveId" clId="{7CBED12B-4F63-4236-B834-D25BCD45E3E3}" dt="2024-03-29T14:59:48.894" v="1421" actId="255"/>
        <pc:sldMkLst>
          <pc:docMk/>
          <pc:sldMk cId="4290086656" sldId="518"/>
        </pc:sldMkLst>
        <pc:spChg chg="add del mod">
          <ac:chgData name="Daladier Lima Santos" userId="0434de8674cb0d30" providerId="LiveId" clId="{7CBED12B-4F63-4236-B834-D25BCD45E3E3}" dt="2024-03-29T14:46:21.859" v="1335" actId="478"/>
          <ac:spMkLst>
            <pc:docMk/>
            <pc:sldMk cId="4290086656" sldId="518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4:41:13.242" v="1202" actId="20577"/>
          <ac:spMkLst>
            <pc:docMk/>
            <pc:sldMk cId="4290086656" sldId="518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14:59:48.894" v="1421" actId="255"/>
          <ac:spMkLst>
            <pc:docMk/>
            <pc:sldMk cId="4290086656" sldId="518"/>
            <ac:spMk id="16" creationId="{CB554169-CB08-4B92-A1EE-27A5D20D150E}"/>
          </ac:spMkLst>
        </pc:spChg>
        <pc:picChg chg="add del mod">
          <ac:chgData name="Daladier Lima Santos" userId="0434de8674cb0d30" providerId="LiveId" clId="{7CBED12B-4F63-4236-B834-D25BCD45E3E3}" dt="2024-03-29T14:46:42.148" v="1339" actId="478"/>
          <ac:picMkLst>
            <pc:docMk/>
            <pc:sldMk cId="4290086656" sldId="518"/>
            <ac:picMk id="3" creationId="{E0778066-6A6C-9776-BE66-760A10CC6F73}"/>
          </ac:picMkLst>
        </pc:picChg>
        <pc:picChg chg="add mod">
          <ac:chgData name="Daladier Lima Santos" userId="0434de8674cb0d30" providerId="LiveId" clId="{7CBED12B-4F63-4236-B834-D25BCD45E3E3}" dt="2024-03-29T14:47:07.037" v="1346" actId="14100"/>
          <ac:picMkLst>
            <pc:docMk/>
            <pc:sldMk cId="4290086656" sldId="518"/>
            <ac:picMk id="8" creationId="{985C33D5-16B3-F5B3-9264-370E51982099}"/>
          </ac:picMkLst>
        </pc:picChg>
        <pc:picChg chg="add mod">
          <ac:chgData name="Daladier Lima Santos" userId="0434de8674cb0d30" providerId="LiveId" clId="{7CBED12B-4F63-4236-B834-D25BCD45E3E3}" dt="2024-03-29T14:47:08.783" v="1347" actId="1076"/>
          <ac:picMkLst>
            <pc:docMk/>
            <pc:sldMk cId="4290086656" sldId="518"/>
            <ac:picMk id="13" creationId="{882077A8-F3DB-5E41-779F-F07AF63F5FA4}"/>
          </ac:picMkLst>
        </pc:picChg>
        <pc:picChg chg="add del mod">
          <ac:chgData name="Daladier Lima Santos" userId="0434de8674cb0d30" providerId="LiveId" clId="{7CBED12B-4F63-4236-B834-D25BCD45E3E3}" dt="2024-03-29T14:35:27.686" v="1064" actId="478"/>
          <ac:picMkLst>
            <pc:docMk/>
            <pc:sldMk cId="4290086656" sldId="518"/>
            <ac:picMk id="1026" creationId="{9F8EF483-AD97-C795-838F-D4573FA2725D}"/>
          </ac:picMkLst>
        </pc:picChg>
        <pc:picChg chg="add del mod">
          <ac:chgData name="Daladier Lima Santos" userId="0434de8674cb0d30" providerId="LiveId" clId="{7CBED12B-4F63-4236-B834-D25BCD45E3E3}" dt="2024-03-29T14:36:42.870" v="1071" actId="478"/>
          <ac:picMkLst>
            <pc:docMk/>
            <pc:sldMk cId="4290086656" sldId="518"/>
            <ac:picMk id="1028" creationId="{3AB4DC75-A777-82F8-6B92-E10F7858C642}"/>
          </ac:picMkLst>
        </pc:picChg>
        <pc:picChg chg="add del">
          <ac:chgData name="Daladier Lima Santos" userId="0434de8674cb0d30" providerId="LiveId" clId="{7CBED12B-4F63-4236-B834-D25BCD45E3E3}" dt="2024-03-29T14:46:21.859" v="1335" actId="478"/>
          <ac:picMkLst>
            <pc:docMk/>
            <pc:sldMk cId="4290086656" sldId="518"/>
            <ac:picMk id="1030" creationId="{AAE2AFF1-9E02-C666-95C3-97219B441C69}"/>
          </ac:picMkLst>
        </pc:picChg>
      </pc:sldChg>
      <pc:sldChg chg="modSp add mod ord modAnim">
        <pc:chgData name="Daladier Lima Santos" userId="0434de8674cb0d30" providerId="LiveId" clId="{7CBED12B-4F63-4236-B834-D25BCD45E3E3}" dt="2024-03-29T14:59:30.209" v="1417" actId="255"/>
        <pc:sldMkLst>
          <pc:docMk/>
          <pc:sldMk cId="4260529530" sldId="519"/>
        </pc:sldMkLst>
        <pc:spChg chg="mod">
          <ac:chgData name="Daladier Lima Santos" userId="0434de8674cb0d30" providerId="LiveId" clId="{7CBED12B-4F63-4236-B834-D25BCD45E3E3}" dt="2024-03-29T14:40:42.256" v="1196" actId="207"/>
          <ac:spMkLst>
            <pc:docMk/>
            <pc:sldMk cId="4260529530" sldId="519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4:41:09.874" v="1200" actId="20577"/>
          <ac:spMkLst>
            <pc:docMk/>
            <pc:sldMk cId="4260529530" sldId="519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14:59:30.209" v="1417" actId="255"/>
          <ac:spMkLst>
            <pc:docMk/>
            <pc:sldMk cId="4260529530" sldId="519"/>
            <ac:spMk id="16" creationId="{CB554169-CB08-4B92-A1EE-27A5D20D150E}"/>
          </ac:spMkLst>
        </pc:spChg>
      </pc:sldChg>
      <pc:sldChg chg="addSp delSp modSp add mod delAnim modAnim">
        <pc:chgData name="Daladier Lima Santos" userId="0434de8674cb0d30" providerId="LiveId" clId="{7CBED12B-4F63-4236-B834-D25BCD45E3E3}" dt="2024-03-29T15:05:27.364" v="1611" actId="20577"/>
        <pc:sldMkLst>
          <pc:docMk/>
          <pc:sldMk cId="2895150146" sldId="520"/>
        </pc:sldMkLst>
        <pc:spChg chg="mod">
          <ac:chgData name="Daladier Lima Santos" userId="0434de8674cb0d30" providerId="LiveId" clId="{7CBED12B-4F63-4236-B834-D25BCD45E3E3}" dt="2024-03-29T15:04:53.931" v="1605" actId="20577"/>
          <ac:spMkLst>
            <pc:docMk/>
            <pc:sldMk cId="2895150146" sldId="520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5:05:27.364" v="1611" actId="20577"/>
          <ac:spMkLst>
            <pc:docMk/>
            <pc:sldMk cId="2895150146" sldId="520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15:05:18.576" v="1606" actId="20577"/>
          <ac:spMkLst>
            <pc:docMk/>
            <pc:sldMk cId="2895150146" sldId="520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15:02:15.041" v="1465" actId="478"/>
          <ac:picMkLst>
            <pc:docMk/>
            <pc:sldMk cId="2895150146" sldId="520"/>
            <ac:picMk id="8" creationId="{985C33D5-16B3-F5B3-9264-370E51982099}"/>
          </ac:picMkLst>
        </pc:picChg>
        <pc:picChg chg="del">
          <ac:chgData name="Daladier Lima Santos" userId="0434de8674cb0d30" providerId="LiveId" clId="{7CBED12B-4F63-4236-B834-D25BCD45E3E3}" dt="2024-03-29T15:02:15.041" v="1465" actId="478"/>
          <ac:picMkLst>
            <pc:docMk/>
            <pc:sldMk cId="2895150146" sldId="520"/>
            <ac:picMk id="13" creationId="{882077A8-F3DB-5E41-779F-F07AF63F5FA4}"/>
          </ac:picMkLst>
        </pc:picChg>
        <pc:picChg chg="add mod">
          <ac:chgData name="Daladier Lima Santos" userId="0434de8674cb0d30" providerId="LiveId" clId="{7CBED12B-4F63-4236-B834-D25BCD45E3E3}" dt="2024-03-29T15:02:38.549" v="1471" actId="1076"/>
          <ac:picMkLst>
            <pc:docMk/>
            <pc:sldMk cId="2895150146" sldId="520"/>
            <ac:picMk id="2050" creationId="{293D5251-16E7-A41F-2592-A09190EA744C}"/>
          </ac:picMkLst>
        </pc:picChg>
      </pc:sldChg>
      <pc:sldChg chg="addSp delSp modSp add mod modAnim">
        <pc:chgData name="Daladier Lima Santos" userId="0434de8674cb0d30" providerId="LiveId" clId="{7CBED12B-4F63-4236-B834-D25BCD45E3E3}" dt="2024-03-29T15:12:24.862" v="2014" actId="14100"/>
        <pc:sldMkLst>
          <pc:docMk/>
          <pc:sldMk cId="1942164529" sldId="521"/>
        </pc:sldMkLst>
        <pc:spChg chg="mod">
          <ac:chgData name="Daladier Lima Santos" userId="0434de8674cb0d30" providerId="LiveId" clId="{7CBED12B-4F63-4236-B834-D25BCD45E3E3}" dt="2024-03-29T15:07:06.297" v="1759" actId="20577"/>
          <ac:spMkLst>
            <pc:docMk/>
            <pc:sldMk cId="1942164529" sldId="521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5:06:14.551" v="1637" actId="20577"/>
          <ac:spMkLst>
            <pc:docMk/>
            <pc:sldMk cId="1942164529" sldId="521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15:06:10.714" v="1635" actId="20577"/>
          <ac:spMkLst>
            <pc:docMk/>
            <pc:sldMk cId="1942164529" sldId="521"/>
            <ac:spMk id="16" creationId="{CB554169-CB08-4B92-A1EE-27A5D20D150E}"/>
          </ac:spMkLst>
        </pc:spChg>
        <pc:picChg chg="add mod">
          <ac:chgData name="Daladier Lima Santos" userId="0434de8674cb0d30" providerId="LiveId" clId="{7CBED12B-4F63-4236-B834-D25BCD45E3E3}" dt="2024-03-29T15:12:24.862" v="2014" actId="14100"/>
          <ac:picMkLst>
            <pc:docMk/>
            <pc:sldMk cId="1942164529" sldId="521"/>
            <ac:picMk id="3" creationId="{4DD740CD-2527-8642-5358-D486227BE38F}"/>
          </ac:picMkLst>
        </pc:picChg>
        <pc:picChg chg="del">
          <ac:chgData name="Daladier Lima Santos" userId="0434de8674cb0d30" providerId="LiveId" clId="{7CBED12B-4F63-4236-B834-D25BCD45E3E3}" dt="2024-03-29T15:08:07.879" v="1760" actId="478"/>
          <ac:picMkLst>
            <pc:docMk/>
            <pc:sldMk cId="1942164529" sldId="521"/>
            <ac:picMk id="2050" creationId="{293D5251-16E7-A41F-2592-A09190EA744C}"/>
          </ac:picMkLst>
        </pc:picChg>
        <pc:picChg chg="add">
          <ac:chgData name="Daladier Lima Santos" userId="0434de8674cb0d30" providerId="LiveId" clId="{7CBED12B-4F63-4236-B834-D25BCD45E3E3}" dt="2024-03-29T15:06:02.316" v="1615"/>
          <ac:picMkLst>
            <pc:docMk/>
            <pc:sldMk cId="1942164529" sldId="521"/>
            <ac:picMk id="4098" creationId="{9DB5E5DB-3BFB-B386-32CC-1431F435A8CA}"/>
          </ac:picMkLst>
        </pc:picChg>
      </pc:sldChg>
      <pc:sldChg chg="addSp delSp modSp add mod delAnim modAnim">
        <pc:chgData name="Daladier Lima Santos" userId="0434de8674cb0d30" providerId="LiveId" clId="{7CBED12B-4F63-4236-B834-D25BCD45E3E3}" dt="2024-03-29T15:12:39.438" v="2018"/>
        <pc:sldMkLst>
          <pc:docMk/>
          <pc:sldMk cId="3128430776" sldId="522"/>
        </pc:sldMkLst>
        <pc:spChg chg="mod">
          <ac:chgData name="Daladier Lima Santos" userId="0434de8674cb0d30" providerId="LiveId" clId="{7CBED12B-4F63-4236-B834-D25BCD45E3E3}" dt="2024-03-29T15:12:14.032" v="2013" actId="207"/>
          <ac:spMkLst>
            <pc:docMk/>
            <pc:sldMk cId="3128430776" sldId="522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5:09:37.905" v="1772" actId="20577"/>
          <ac:spMkLst>
            <pc:docMk/>
            <pc:sldMk cId="3128430776" sldId="522"/>
            <ac:spMk id="6" creationId="{7B76EC72-09E1-1B6F-820E-CAAE72828AE5}"/>
          </ac:spMkLst>
        </pc:spChg>
        <pc:picChg chg="add mod">
          <ac:chgData name="Daladier Lima Santos" userId="0434de8674cb0d30" providerId="LiveId" clId="{7CBED12B-4F63-4236-B834-D25BCD45E3E3}" dt="2024-03-29T15:12:29.544" v="2016"/>
          <ac:picMkLst>
            <pc:docMk/>
            <pc:sldMk cId="3128430776" sldId="522"/>
            <ac:picMk id="2" creationId="{59BF3870-D319-59BC-A26A-2FC175978F1E}"/>
          </ac:picMkLst>
        </pc:picChg>
        <pc:picChg chg="del">
          <ac:chgData name="Daladier Lima Santos" userId="0434de8674cb0d30" providerId="LiveId" clId="{7CBED12B-4F63-4236-B834-D25BCD45E3E3}" dt="2024-03-29T15:12:28.703" v="2015" actId="478"/>
          <ac:picMkLst>
            <pc:docMk/>
            <pc:sldMk cId="3128430776" sldId="522"/>
            <ac:picMk id="3" creationId="{4DD740CD-2527-8642-5358-D486227BE38F}"/>
          </ac:picMkLst>
        </pc:picChg>
      </pc:sldChg>
      <pc:sldChg chg="addSp delSp modSp add mod delAnim modAnim">
        <pc:chgData name="Daladier Lima Santos" userId="0434de8674cb0d30" providerId="LiveId" clId="{7CBED12B-4F63-4236-B834-D25BCD45E3E3}" dt="2024-03-30T17:52:35.591" v="5621" actId="20577"/>
        <pc:sldMkLst>
          <pc:docMk/>
          <pc:sldMk cId="921377983" sldId="523"/>
        </pc:sldMkLst>
        <pc:spChg chg="mod">
          <ac:chgData name="Daladier Lima Santos" userId="0434de8674cb0d30" providerId="LiveId" clId="{7CBED12B-4F63-4236-B834-D25BCD45E3E3}" dt="2024-03-30T17:52:35.591" v="5621" actId="20577"/>
          <ac:spMkLst>
            <pc:docMk/>
            <pc:sldMk cId="921377983" sldId="523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5:14:48.936" v="2050" actId="20577"/>
          <ac:spMkLst>
            <pc:docMk/>
            <pc:sldMk cId="921377983" sldId="523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15:14:43.889" v="2048" actId="20577"/>
          <ac:spMkLst>
            <pc:docMk/>
            <pc:sldMk cId="921377983" sldId="523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15:15:52.449" v="2107" actId="478"/>
          <ac:picMkLst>
            <pc:docMk/>
            <pc:sldMk cId="921377983" sldId="523"/>
            <ac:picMk id="2" creationId="{59BF3870-D319-59BC-A26A-2FC175978F1E}"/>
          </ac:picMkLst>
        </pc:picChg>
        <pc:picChg chg="add mod">
          <ac:chgData name="Daladier Lima Santos" userId="0434de8674cb0d30" providerId="LiveId" clId="{7CBED12B-4F63-4236-B834-D25BCD45E3E3}" dt="2024-03-29T15:16:10.454" v="2112" actId="1440"/>
          <ac:picMkLst>
            <pc:docMk/>
            <pc:sldMk cId="921377983" sldId="523"/>
            <ac:picMk id="5122" creationId="{996BD7C2-969E-03EF-3CEA-8FB8CEECA0AE}"/>
          </ac:picMkLst>
        </pc:picChg>
      </pc:sldChg>
      <pc:sldChg chg="addSp delSp modSp add mod modAnim">
        <pc:chgData name="Daladier Lima Santos" userId="0434de8674cb0d30" providerId="LiveId" clId="{7CBED12B-4F63-4236-B834-D25BCD45E3E3}" dt="2024-03-30T17:52:57.079" v="5642" actId="20577"/>
        <pc:sldMkLst>
          <pc:docMk/>
          <pc:sldMk cId="2535090025" sldId="524"/>
        </pc:sldMkLst>
        <pc:spChg chg="mod">
          <ac:chgData name="Daladier Lima Santos" userId="0434de8674cb0d30" providerId="LiveId" clId="{7CBED12B-4F63-4236-B834-D25BCD45E3E3}" dt="2024-03-30T17:52:57.079" v="5642" actId="20577"/>
          <ac:spMkLst>
            <pc:docMk/>
            <pc:sldMk cId="2535090025" sldId="524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5:18:48.176" v="2260" actId="20577"/>
          <ac:spMkLst>
            <pc:docMk/>
            <pc:sldMk cId="2535090025" sldId="524"/>
            <ac:spMk id="16" creationId="{CB554169-CB08-4B92-A1EE-27A5D20D150E}"/>
          </ac:spMkLst>
        </pc:spChg>
        <pc:picChg chg="add mod">
          <ac:chgData name="Daladier Lima Santos" userId="0434de8674cb0d30" providerId="LiveId" clId="{7CBED12B-4F63-4236-B834-D25BCD45E3E3}" dt="2024-03-29T19:26:26.135" v="2384" actId="1076"/>
          <ac:picMkLst>
            <pc:docMk/>
            <pc:sldMk cId="2535090025" sldId="524"/>
            <ac:picMk id="3" creationId="{4ABC2AE2-02C0-F171-61B7-E603802D24CF}"/>
          </ac:picMkLst>
        </pc:picChg>
        <pc:picChg chg="del">
          <ac:chgData name="Daladier Lima Santos" userId="0434de8674cb0d30" providerId="LiveId" clId="{7CBED12B-4F63-4236-B834-D25BCD45E3E3}" dt="2024-03-29T19:26:01.528" v="2377" actId="478"/>
          <ac:picMkLst>
            <pc:docMk/>
            <pc:sldMk cId="2535090025" sldId="524"/>
            <ac:picMk id="5122" creationId="{996BD7C2-969E-03EF-3CEA-8FB8CEECA0AE}"/>
          </ac:picMkLst>
        </pc:picChg>
      </pc:sldChg>
      <pc:sldChg chg="modSp add modAnim">
        <pc:chgData name="Daladier Lima Santos" userId="0434de8674cb0d30" providerId="LiveId" clId="{7CBED12B-4F63-4236-B834-D25BCD45E3E3}" dt="2024-03-30T17:53:29.153" v="5676" actId="207"/>
        <pc:sldMkLst>
          <pc:docMk/>
          <pc:sldMk cId="2032205971" sldId="525"/>
        </pc:sldMkLst>
        <pc:spChg chg="mod">
          <ac:chgData name="Daladier Lima Santos" userId="0434de8674cb0d30" providerId="LiveId" clId="{7CBED12B-4F63-4236-B834-D25BCD45E3E3}" dt="2024-03-30T17:53:29.153" v="5676" actId="207"/>
          <ac:spMkLst>
            <pc:docMk/>
            <pc:sldMk cId="2032205971" sldId="525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9:30:19.733" v="2537" actId="20577"/>
          <ac:spMkLst>
            <pc:docMk/>
            <pc:sldMk cId="2032205971" sldId="525"/>
            <ac:spMk id="6" creationId="{7B76EC72-09E1-1B6F-820E-CAAE72828AE5}"/>
          </ac:spMkLst>
        </pc:spChg>
      </pc:sldChg>
      <pc:sldChg chg="addSp delSp modSp add mod modAnim">
        <pc:chgData name="Daladier Lima Santos" userId="0434de8674cb0d30" providerId="LiveId" clId="{7CBED12B-4F63-4236-B834-D25BCD45E3E3}" dt="2024-03-29T19:35:06.855" v="2818"/>
        <pc:sldMkLst>
          <pc:docMk/>
          <pc:sldMk cId="3663059013" sldId="526"/>
        </pc:sldMkLst>
        <pc:spChg chg="mod">
          <ac:chgData name="Daladier Lima Santos" userId="0434de8674cb0d30" providerId="LiveId" clId="{7CBED12B-4F63-4236-B834-D25BCD45E3E3}" dt="2024-03-29T19:32:14.156" v="2693" actId="207"/>
          <ac:spMkLst>
            <pc:docMk/>
            <pc:sldMk cId="3663059013" sldId="526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9:30:39.708" v="2570" actId="20577"/>
          <ac:spMkLst>
            <pc:docMk/>
            <pc:sldMk cId="3663059013" sldId="526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19:29:32.682" v="2527" actId="478"/>
          <ac:picMkLst>
            <pc:docMk/>
            <pc:sldMk cId="3663059013" sldId="526"/>
            <ac:picMk id="3" creationId="{4ABC2AE2-02C0-F171-61B7-E603802D24CF}"/>
          </ac:picMkLst>
        </pc:picChg>
        <pc:picChg chg="add mod">
          <ac:chgData name="Daladier Lima Santos" userId="0434de8674cb0d30" providerId="LiveId" clId="{7CBED12B-4F63-4236-B834-D25BCD45E3E3}" dt="2024-03-29T19:30:11.517" v="2535" actId="1076"/>
          <ac:picMkLst>
            <pc:docMk/>
            <pc:sldMk cId="3663059013" sldId="526"/>
            <ac:picMk id="7" creationId="{E2252C52-0CFD-77B4-C563-08DB14C3C47E}"/>
          </ac:picMkLst>
        </pc:picChg>
        <pc:picChg chg="add del">
          <ac:chgData name="Daladier Lima Santos" userId="0434de8674cb0d30" providerId="LiveId" clId="{7CBED12B-4F63-4236-B834-D25BCD45E3E3}" dt="2024-03-29T19:29:38.119" v="2529" actId="478"/>
          <ac:picMkLst>
            <pc:docMk/>
            <pc:sldMk cId="3663059013" sldId="526"/>
            <ac:picMk id="7170" creationId="{5760E84C-DC0F-0B91-B892-BC89A55DB80A}"/>
          </ac:picMkLst>
        </pc:picChg>
      </pc:sldChg>
      <pc:sldChg chg="addSp delSp modSp add mod modAnim">
        <pc:chgData name="Daladier Lima Santos" userId="0434de8674cb0d30" providerId="LiveId" clId="{7CBED12B-4F63-4236-B834-D25BCD45E3E3}" dt="2024-03-29T19:49:37.812" v="3216" actId="478"/>
        <pc:sldMkLst>
          <pc:docMk/>
          <pc:sldMk cId="676894756" sldId="527"/>
        </pc:sldMkLst>
        <pc:spChg chg="mod">
          <ac:chgData name="Daladier Lima Santos" userId="0434de8674cb0d30" providerId="LiveId" clId="{7CBED12B-4F63-4236-B834-D25BCD45E3E3}" dt="2024-03-29T19:35:45.004" v="2824" actId="20577"/>
          <ac:spMkLst>
            <pc:docMk/>
            <pc:sldMk cId="676894756" sldId="527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9:32:40.052" v="2696" actId="20577"/>
          <ac:spMkLst>
            <pc:docMk/>
            <pc:sldMk cId="676894756" sldId="527"/>
            <ac:spMk id="6" creationId="{7B76EC72-09E1-1B6F-820E-CAAE72828AE5}"/>
          </ac:spMkLst>
        </pc:spChg>
        <pc:graphicFrameChg chg="add del mod modGraphic">
          <ac:chgData name="Daladier Lima Santos" userId="0434de8674cb0d30" providerId="LiveId" clId="{7CBED12B-4F63-4236-B834-D25BCD45E3E3}" dt="2024-03-29T19:49:37.812" v="3216" actId="478"/>
          <ac:graphicFrameMkLst>
            <pc:docMk/>
            <pc:sldMk cId="676894756" sldId="527"/>
            <ac:graphicFrameMk id="2" creationId="{8F9F526F-AF9C-949F-C5B4-22DF9365645B}"/>
          </ac:graphicFrameMkLst>
        </pc:graphicFrameChg>
        <pc:picChg chg="add del mod">
          <ac:chgData name="Daladier Lima Santos" userId="0434de8674cb0d30" providerId="LiveId" clId="{7CBED12B-4F63-4236-B834-D25BCD45E3E3}" dt="2024-03-29T19:48:18.315" v="3213" actId="478"/>
          <ac:picMkLst>
            <pc:docMk/>
            <pc:sldMk cId="676894756" sldId="527"/>
            <ac:picMk id="9218" creationId="{08DE6E08-DB56-3D8E-C328-604942F63BE3}"/>
          </ac:picMkLst>
        </pc:picChg>
      </pc:sldChg>
      <pc:sldChg chg="addSp delSp modSp add mod ord delAnim modAnim">
        <pc:chgData name="Daladier Lima Santos" userId="0434de8674cb0d30" providerId="LiveId" clId="{7CBED12B-4F63-4236-B834-D25BCD45E3E3}" dt="2024-03-29T19:52:09.833" v="3228"/>
        <pc:sldMkLst>
          <pc:docMk/>
          <pc:sldMk cId="2800766937" sldId="528"/>
        </pc:sldMkLst>
        <pc:spChg chg="mod">
          <ac:chgData name="Daladier Lima Santos" userId="0434de8674cb0d30" providerId="LiveId" clId="{7CBED12B-4F63-4236-B834-D25BCD45E3E3}" dt="2024-03-29T19:38:44.297" v="3060" actId="20577"/>
          <ac:spMkLst>
            <pc:docMk/>
            <pc:sldMk cId="2800766937" sldId="528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9:37:00.163" v="2907" actId="20577"/>
          <ac:spMkLst>
            <pc:docMk/>
            <pc:sldMk cId="2800766937" sldId="528"/>
            <ac:spMk id="16" creationId="{CB554169-CB08-4B92-A1EE-27A5D20D150E}"/>
          </ac:spMkLst>
        </pc:spChg>
        <pc:picChg chg="add mod">
          <ac:chgData name="Daladier Lima Santos" userId="0434de8674cb0d30" providerId="LiveId" clId="{7CBED12B-4F63-4236-B834-D25BCD45E3E3}" dt="2024-03-29T19:52:01.722" v="3226" actId="14100"/>
          <ac:picMkLst>
            <pc:docMk/>
            <pc:sldMk cId="2800766937" sldId="528"/>
            <ac:picMk id="3" creationId="{F68CCE18-2D15-D7B4-737D-D956266A01FA}"/>
          </ac:picMkLst>
        </pc:picChg>
        <pc:picChg chg="del mod">
          <ac:chgData name="Daladier Lima Santos" userId="0434de8674cb0d30" providerId="LiveId" clId="{7CBED12B-4F63-4236-B834-D25BCD45E3E3}" dt="2024-03-29T19:51:19.576" v="3218" actId="478"/>
          <ac:picMkLst>
            <pc:docMk/>
            <pc:sldMk cId="2800766937" sldId="528"/>
            <ac:picMk id="7" creationId="{E2252C52-0CFD-77B4-C563-08DB14C3C47E}"/>
          </ac:picMkLst>
        </pc:picChg>
        <pc:picChg chg="add del mod">
          <ac:chgData name="Daladier Lima Santos" userId="0434de8674cb0d30" providerId="LiveId" clId="{7CBED12B-4F63-4236-B834-D25BCD45E3E3}" dt="2024-03-29T19:51:45.717" v="3220" actId="478"/>
          <ac:picMkLst>
            <pc:docMk/>
            <pc:sldMk cId="2800766937" sldId="528"/>
            <ac:picMk id="10242" creationId="{176668A8-76CF-6870-CBA8-E379EE587661}"/>
          </ac:picMkLst>
        </pc:picChg>
      </pc:sldChg>
      <pc:sldChg chg="modSp add del">
        <pc:chgData name="Daladier Lima Santos" userId="0434de8674cb0d30" providerId="LiveId" clId="{7CBED12B-4F63-4236-B834-D25BCD45E3E3}" dt="2024-03-29T19:36:27.482" v="2881" actId="47"/>
        <pc:sldMkLst>
          <pc:docMk/>
          <pc:sldMk cId="3308460888" sldId="528"/>
        </pc:sldMkLst>
        <pc:spChg chg="mod">
          <ac:chgData name="Daladier Lima Santos" userId="0434de8674cb0d30" providerId="LiveId" clId="{7CBED12B-4F63-4236-B834-D25BCD45E3E3}" dt="2024-03-29T19:36:23.897" v="2880" actId="20577"/>
          <ac:spMkLst>
            <pc:docMk/>
            <pc:sldMk cId="3308460888" sldId="528"/>
            <ac:spMk id="5" creationId="{0823D7C2-6D80-8F1E-715C-0ED61A3A13C1}"/>
          </ac:spMkLst>
        </pc:spChg>
      </pc:sldChg>
      <pc:sldChg chg="addSp delSp modSp add mod delAnim modAnim">
        <pc:chgData name="Daladier Lima Santos" userId="0434de8674cb0d30" providerId="LiveId" clId="{7CBED12B-4F63-4236-B834-D25BCD45E3E3}" dt="2024-03-29T19:44:54.499" v="3205" actId="20577"/>
        <pc:sldMkLst>
          <pc:docMk/>
          <pc:sldMk cId="1798752015" sldId="529"/>
        </pc:sldMkLst>
        <pc:spChg chg="mod">
          <ac:chgData name="Daladier Lima Santos" userId="0434de8674cb0d30" providerId="LiveId" clId="{7CBED12B-4F63-4236-B834-D25BCD45E3E3}" dt="2024-03-29T19:44:54.499" v="3205" actId="20577"/>
          <ac:spMkLst>
            <pc:docMk/>
            <pc:sldMk cId="1798752015" sldId="529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9:38:57.083" v="3063" actId="20577"/>
          <ac:spMkLst>
            <pc:docMk/>
            <pc:sldMk cId="1798752015" sldId="529"/>
            <ac:spMk id="6" creationId="{7B76EC72-09E1-1B6F-820E-CAAE72828AE5}"/>
          </ac:spMkLst>
        </pc:spChg>
        <pc:picChg chg="add mod">
          <ac:chgData name="Daladier Lima Santos" userId="0434de8674cb0d30" providerId="LiveId" clId="{7CBED12B-4F63-4236-B834-D25BCD45E3E3}" dt="2024-03-29T19:44:31.869" v="3191" actId="1076"/>
          <ac:picMkLst>
            <pc:docMk/>
            <pc:sldMk cId="1798752015" sldId="529"/>
            <ac:picMk id="3" creationId="{CA24F3F0-417C-635E-1D91-8F1DB0FFBC91}"/>
          </ac:picMkLst>
        </pc:picChg>
        <pc:picChg chg="del mod">
          <ac:chgData name="Daladier Lima Santos" userId="0434de8674cb0d30" providerId="LiveId" clId="{7CBED12B-4F63-4236-B834-D25BCD45E3E3}" dt="2024-03-29T19:44:23.111" v="3189" actId="478"/>
          <ac:picMkLst>
            <pc:docMk/>
            <pc:sldMk cId="1798752015" sldId="529"/>
            <ac:picMk id="7" creationId="{E2252C52-0CFD-77B4-C563-08DB14C3C47E}"/>
          </ac:picMkLst>
        </pc:picChg>
        <pc:picChg chg="add del mod">
          <ac:chgData name="Daladier Lima Santos" userId="0434de8674cb0d30" providerId="LiveId" clId="{7CBED12B-4F63-4236-B834-D25BCD45E3E3}" dt="2024-03-29T19:44:00.481" v="3185" actId="478"/>
          <ac:picMkLst>
            <pc:docMk/>
            <pc:sldMk cId="1798752015" sldId="529"/>
            <ac:picMk id="8194" creationId="{2167BEEF-BE37-6B22-F678-2987A86FC12F}"/>
          </ac:picMkLst>
        </pc:picChg>
      </pc:sldChg>
      <pc:sldChg chg="addSp delSp modSp add mod delAnim modAnim">
        <pc:chgData name="Daladier Lima Santos" userId="0434de8674cb0d30" providerId="LiveId" clId="{7CBED12B-4F63-4236-B834-D25BCD45E3E3}" dt="2024-03-29T19:59:19.092" v="3421" actId="20577"/>
        <pc:sldMkLst>
          <pc:docMk/>
          <pc:sldMk cId="1397289235" sldId="530"/>
        </pc:sldMkLst>
        <pc:spChg chg="mod">
          <ac:chgData name="Daladier Lima Santos" userId="0434de8674cb0d30" providerId="LiveId" clId="{7CBED12B-4F63-4236-B834-D25BCD45E3E3}" dt="2024-03-29T19:59:07.794" v="3419" actId="207"/>
          <ac:spMkLst>
            <pc:docMk/>
            <pc:sldMk cId="1397289235" sldId="530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19:59:19.092" v="3421" actId="20577"/>
          <ac:spMkLst>
            <pc:docMk/>
            <pc:sldMk cId="1397289235" sldId="530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19:53:10.397" v="3252" actId="20577"/>
          <ac:spMkLst>
            <pc:docMk/>
            <pc:sldMk cId="1397289235" sldId="530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19:58:16.468" v="3408" actId="478"/>
          <ac:picMkLst>
            <pc:docMk/>
            <pc:sldMk cId="1397289235" sldId="530"/>
            <ac:picMk id="3" creationId="{CA24F3F0-417C-635E-1D91-8F1DB0FFBC91}"/>
          </ac:picMkLst>
        </pc:picChg>
        <pc:picChg chg="add mod">
          <ac:chgData name="Daladier Lima Santos" userId="0434de8674cb0d30" providerId="LiveId" clId="{7CBED12B-4F63-4236-B834-D25BCD45E3E3}" dt="2024-03-29T19:58:31.592" v="3414" actId="1076"/>
          <ac:picMkLst>
            <pc:docMk/>
            <pc:sldMk cId="1397289235" sldId="530"/>
            <ac:picMk id="7" creationId="{3289AD2C-4E7C-8B38-CAF0-BA6E36F1D839}"/>
          </ac:picMkLst>
        </pc:picChg>
      </pc:sldChg>
      <pc:sldChg chg="addSp delSp modSp add mod delAnim modAnim">
        <pc:chgData name="Daladier Lima Santos" userId="0434de8674cb0d30" providerId="LiveId" clId="{7CBED12B-4F63-4236-B834-D25BCD45E3E3}" dt="2024-03-29T20:04:51.861" v="3639"/>
        <pc:sldMkLst>
          <pc:docMk/>
          <pc:sldMk cId="3007366765" sldId="531"/>
        </pc:sldMkLst>
        <pc:spChg chg="mod">
          <ac:chgData name="Daladier Lima Santos" userId="0434de8674cb0d30" providerId="LiveId" clId="{7CBED12B-4F63-4236-B834-D25BCD45E3E3}" dt="2024-03-29T20:03:12.529" v="3636" actId="207"/>
          <ac:spMkLst>
            <pc:docMk/>
            <pc:sldMk cId="3007366765" sldId="531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00:14.787" v="3466" actId="20577"/>
          <ac:spMkLst>
            <pc:docMk/>
            <pc:sldMk cId="3007366765" sldId="531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20:01:48.113" v="3467" actId="478"/>
          <ac:picMkLst>
            <pc:docMk/>
            <pc:sldMk cId="3007366765" sldId="531"/>
            <ac:picMk id="7" creationId="{3289AD2C-4E7C-8B38-CAF0-BA6E36F1D839}"/>
          </ac:picMkLst>
        </pc:picChg>
        <pc:picChg chg="add mod">
          <ac:chgData name="Daladier Lima Santos" userId="0434de8674cb0d30" providerId="LiveId" clId="{7CBED12B-4F63-4236-B834-D25BCD45E3E3}" dt="2024-03-29T20:01:59.315" v="3471" actId="1076"/>
          <ac:picMkLst>
            <pc:docMk/>
            <pc:sldMk cId="3007366765" sldId="531"/>
            <ac:picMk id="11266" creationId="{F3B7B265-ABD9-C1E3-E0CD-69F07A6A7EBA}"/>
          </ac:picMkLst>
        </pc:picChg>
      </pc:sldChg>
      <pc:sldChg chg="modSp add">
        <pc:chgData name="Daladier Lima Santos" userId="0434de8674cb0d30" providerId="LiveId" clId="{7CBED12B-4F63-4236-B834-D25BCD45E3E3}" dt="2024-03-29T20:06:45.941" v="3818" actId="20577"/>
        <pc:sldMkLst>
          <pc:docMk/>
          <pc:sldMk cId="2864768494" sldId="532"/>
        </pc:sldMkLst>
        <pc:spChg chg="mod">
          <ac:chgData name="Daladier Lima Santos" userId="0434de8674cb0d30" providerId="LiveId" clId="{7CBED12B-4F63-4236-B834-D25BCD45E3E3}" dt="2024-03-29T20:06:45.941" v="3818" actId="20577"/>
          <ac:spMkLst>
            <pc:docMk/>
            <pc:sldMk cId="2864768494" sldId="532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04:57.677" v="3642" actId="20577"/>
          <ac:spMkLst>
            <pc:docMk/>
            <pc:sldMk cId="2864768494" sldId="532"/>
            <ac:spMk id="6" creationId="{7B76EC72-09E1-1B6F-820E-CAAE72828AE5}"/>
          </ac:spMkLst>
        </pc:spChg>
      </pc:sldChg>
      <pc:sldChg chg="addSp delSp modSp add mod modAnim">
        <pc:chgData name="Daladier Lima Santos" userId="0434de8674cb0d30" providerId="LiveId" clId="{7CBED12B-4F63-4236-B834-D25BCD45E3E3}" dt="2024-03-29T20:10:51.513" v="4058"/>
        <pc:sldMkLst>
          <pc:docMk/>
          <pc:sldMk cId="2042941345" sldId="533"/>
        </pc:sldMkLst>
        <pc:spChg chg="mod">
          <ac:chgData name="Daladier Lima Santos" userId="0434de8674cb0d30" providerId="LiveId" clId="{7CBED12B-4F63-4236-B834-D25BCD45E3E3}" dt="2024-03-29T20:10:44.940" v="4056" actId="207"/>
          <ac:spMkLst>
            <pc:docMk/>
            <pc:sldMk cId="2042941345" sldId="533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07:39.019" v="3872" actId="20577"/>
          <ac:spMkLst>
            <pc:docMk/>
            <pc:sldMk cId="2042941345" sldId="533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20:07:35.749" v="3870" actId="20577"/>
          <ac:spMkLst>
            <pc:docMk/>
            <pc:sldMk cId="2042941345" sldId="533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20:08:28.913" v="3873" actId="478"/>
          <ac:picMkLst>
            <pc:docMk/>
            <pc:sldMk cId="2042941345" sldId="533"/>
            <ac:picMk id="11266" creationId="{F3B7B265-ABD9-C1E3-E0CD-69F07A6A7EBA}"/>
          </ac:picMkLst>
        </pc:picChg>
        <pc:picChg chg="add mod">
          <ac:chgData name="Daladier Lima Santos" userId="0434de8674cb0d30" providerId="LiveId" clId="{7CBED12B-4F63-4236-B834-D25BCD45E3E3}" dt="2024-03-29T20:08:49.656" v="3880" actId="1440"/>
          <ac:picMkLst>
            <pc:docMk/>
            <pc:sldMk cId="2042941345" sldId="533"/>
            <ac:picMk id="12290" creationId="{360EECFC-84ED-BCC0-9A2B-DE4F878DB975}"/>
          </ac:picMkLst>
        </pc:picChg>
      </pc:sldChg>
      <pc:sldChg chg="modSp add">
        <pc:chgData name="Daladier Lima Santos" userId="0434de8674cb0d30" providerId="LiveId" clId="{7CBED12B-4F63-4236-B834-D25BCD45E3E3}" dt="2024-03-29T20:16:37.174" v="4184" actId="6549"/>
        <pc:sldMkLst>
          <pc:docMk/>
          <pc:sldMk cId="2826678166" sldId="534"/>
        </pc:sldMkLst>
        <pc:spChg chg="mod">
          <ac:chgData name="Daladier Lima Santos" userId="0434de8674cb0d30" providerId="LiveId" clId="{7CBED12B-4F63-4236-B834-D25BCD45E3E3}" dt="2024-03-29T20:16:28.962" v="4182" actId="207"/>
          <ac:spMkLst>
            <pc:docMk/>
            <pc:sldMk cId="2826678166" sldId="534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16:37.174" v="4184" actId="6549"/>
          <ac:spMkLst>
            <pc:docMk/>
            <pc:sldMk cId="2826678166" sldId="534"/>
            <ac:spMk id="6" creationId="{7B76EC72-09E1-1B6F-820E-CAAE72828AE5}"/>
          </ac:spMkLst>
        </pc:spChg>
      </pc:sldChg>
      <pc:sldChg chg="addSp delSp modSp add mod ord modAnim">
        <pc:chgData name="Daladier Lima Santos" userId="0434de8674cb0d30" providerId="LiveId" clId="{7CBED12B-4F63-4236-B834-D25BCD45E3E3}" dt="2024-03-29T20:24:38.313" v="4562"/>
        <pc:sldMkLst>
          <pc:docMk/>
          <pc:sldMk cId="3377225302" sldId="535"/>
        </pc:sldMkLst>
        <pc:spChg chg="mod">
          <ac:chgData name="Daladier Lima Santos" userId="0434de8674cb0d30" providerId="LiveId" clId="{7CBED12B-4F63-4236-B834-D25BCD45E3E3}" dt="2024-03-29T20:21:22.262" v="4322" actId="14100"/>
          <ac:spMkLst>
            <pc:docMk/>
            <pc:sldMk cId="3377225302" sldId="535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20:20.157" v="4306" actId="20577"/>
          <ac:spMkLst>
            <pc:docMk/>
            <pc:sldMk cId="3377225302" sldId="535"/>
            <ac:spMk id="6" creationId="{7B76EC72-09E1-1B6F-820E-CAAE72828AE5}"/>
          </ac:spMkLst>
        </pc:spChg>
        <pc:spChg chg="add mod">
          <ac:chgData name="Daladier Lima Santos" userId="0434de8674cb0d30" providerId="LiveId" clId="{7CBED12B-4F63-4236-B834-D25BCD45E3E3}" dt="2024-03-29T20:23:50.191" v="4553" actId="20577"/>
          <ac:spMkLst>
            <pc:docMk/>
            <pc:sldMk cId="3377225302" sldId="535"/>
            <ac:spMk id="7" creationId="{FEA12CAE-B224-89AF-5BE2-DFB51E42B67A}"/>
          </ac:spMkLst>
        </pc:spChg>
        <pc:spChg chg="mod">
          <ac:chgData name="Daladier Lima Santos" userId="0434de8674cb0d30" providerId="LiveId" clId="{7CBED12B-4F63-4236-B834-D25BCD45E3E3}" dt="2024-03-29T20:17:17.272" v="4212" actId="20577"/>
          <ac:spMkLst>
            <pc:docMk/>
            <pc:sldMk cId="3377225302" sldId="535"/>
            <ac:spMk id="16" creationId="{CB554169-CB08-4B92-A1EE-27A5D20D150E}"/>
          </ac:spMkLst>
        </pc:spChg>
        <pc:picChg chg="add mod modCrop">
          <ac:chgData name="Daladier Lima Santos" userId="0434de8674cb0d30" providerId="LiveId" clId="{7CBED12B-4F63-4236-B834-D25BCD45E3E3}" dt="2024-03-29T20:23:58.404" v="4557" actId="1076"/>
          <ac:picMkLst>
            <pc:docMk/>
            <pc:sldMk cId="3377225302" sldId="535"/>
            <ac:picMk id="3" creationId="{D9A5592B-0653-E756-033F-BADFA981DD50}"/>
          </ac:picMkLst>
        </pc:picChg>
        <pc:picChg chg="del">
          <ac:chgData name="Daladier Lima Santos" userId="0434de8674cb0d30" providerId="LiveId" clId="{7CBED12B-4F63-4236-B834-D25BCD45E3E3}" dt="2024-03-29T20:21:18.901" v="4321" actId="478"/>
          <ac:picMkLst>
            <pc:docMk/>
            <pc:sldMk cId="3377225302" sldId="535"/>
            <ac:picMk id="12290" creationId="{360EECFC-84ED-BCC0-9A2B-DE4F878DB975}"/>
          </ac:picMkLst>
        </pc:picChg>
        <pc:picChg chg="add del">
          <ac:chgData name="Daladier Lima Santos" userId="0434de8674cb0d30" providerId="LiveId" clId="{7CBED12B-4F63-4236-B834-D25BCD45E3E3}" dt="2024-03-29T20:19:24.250" v="4303" actId="478"/>
          <ac:picMkLst>
            <pc:docMk/>
            <pc:sldMk cId="3377225302" sldId="535"/>
            <ac:picMk id="13314" creationId="{783109A4-9703-17A1-F346-68F294AAF0C5}"/>
          </ac:picMkLst>
        </pc:picChg>
      </pc:sldChg>
      <pc:sldChg chg="add del">
        <pc:chgData name="Daladier Lima Santos" userId="0434de8674cb0d30" providerId="LiveId" clId="{7CBED12B-4F63-4236-B834-D25BCD45E3E3}" dt="2024-03-29T20:24:28.839" v="4559" actId="47"/>
        <pc:sldMkLst>
          <pc:docMk/>
          <pc:sldMk cId="833959684" sldId="536"/>
        </pc:sldMkLst>
      </pc:sldChg>
      <pc:sldChg chg="addSp delSp modSp add mod modAnim">
        <pc:chgData name="Daladier Lima Santos" userId="0434de8674cb0d30" providerId="LiveId" clId="{7CBED12B-4F63-4236-B834-D25BCD45E3E3}" dt="2024-03-29T20:27:42.072" v="4746"/>
        <pc:sldMkLst>
          <pc:docMk/>
          <pc:sldMk cId="3582929138" sldId="536"/>
        </pc:sldMkLst>
        <pc:spChg chg="mod">
          <ac:chgData name="Daladier Lima Santos" userId="0434de8674cb0d30" providerId="LiveId" clId="{7CBED12B-4F63-4236-B834-D25BCD45E3E3}" dt="2024-03-29T20:26:05.738" v="4738" actId="20577"/>
          <ac:spMkLst>
            <pc:docMk/>
            <pc:sldMk cId="3582929138" sldId="536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24:54.505" v="4564"/>
          <ac:spMkLst>
            <pc:docMk/>
            <pc:sldMk cId="3582929138" sldId="536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20:27:14.210" v="4739" actId="478"/>
          <ac:picMkLst>
            <pc:docMk/>
            <pc:sldMk cId="3582929138" sldId="536"/>
            <ac:picMk id="12290" creationId="{360EECFC-84ED-BCC0-9A2B-DE4F878DB975}"/>
          </ac:picMkLst>
        </pc:picChg>
        <pc:picChg chg="add mod">
          <ac:chgData name="Daladier Lima Santos" userId="0434de8674cb0d30" providerId="LiveId" clId="{7CBED12B-4F63-4236-B834-D25BCD45E3E3}" dt="2024-03-29T20:27:33.292" v="4744" actId="1440"/>
          <ac:picMkLst>
            <pc:docMk/>
            <pc:sldMk cId="3582929138" sldId="536"/>
            <ac:picMk id="14338" creationId="{1F5ACF51-B534-2A25-75A5-2EEB7536610B}"/>
          </ac:picMkLst>
        </pc:picChg>
      </pc:sldChg>
      <pc:sldChg chg="addSp delSp modSp add mod modAnim">
        <pc:chgData name="Daladier Lima Santos" userId="0434de8674cb0d30" providerId="LiveId" clId="{7CBED12B-4F63-4236-B834-D25BCD45E3E3}" dt="2024-03-29T20:33:50.046" v="5103" actId="20577"/>
        <pc:sldMkLst>
          <pc:docMk/>
          <pc:sldMk cId="3053588314" sldId="537"/>
        </pc:sldMkLst>
        <pc:spChg chg="mod">
          <ac:chgData name="Daladier Lima Santos" userId="0434de8674cb0d30" providerId="LiveId" clId="{7CBED12B-4F63-4236-B834-D25BCD45E3E3}" dt="2024-03-29T20:33:50.046" v="5103" actId="20577"/>
          <ac:spMkLst>
            <pc:docMk/>
            <pc:sldMk cId="3053588314" sldId="537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28:37.630" v="4779" actId="20577"/>
          <ac:spMkLst>
            <pc:docMk/>
            <pc:sldMk cId="3053588314" sldId="537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20:28:34.108" v="4777" actId="20577"/>
          <ac:spMkLst>
            <pc:docMk/>
            <pc:sldMk cId="3053588314" sldId="537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20:30:03.705" v="4924" actId="478"/>
          <ac:picMkLst>
            <pc:docMk/>
            <pc:sldMk cId="3053588314" sldId="537"/>
            <ac:picMk id="14338" creationId="{1F5ACF51-B534-2A25-75A5-2EEB7536610B}"/>
          </ac:picMkLst>
        </pc:picChg>
        <pc:picChg chg="add mod">
          <ac:chgData name="Daladier Lima Santos" userId="0434de8674cb0d30" providerId="LiveId" clId="{7CBED12B-4F63-4236-B834-D25BCD45E3E3}" dt="2024-03-29T20:30:30.912" v="4929" actId="1440"/>
          <ac:picMkLst>
            <pc:docMk/>
            <pc:sldMk cId="3053588314" sldId="537"/>
            <ac:picMk id="15362" creationId="{BE0DF1F6-A590-3B5C-39C8-11BDC53D227D}"/>
          </ac:picMkLst>
        </pc:picChg>
      </pc:sldChg>
      <pc:sldChg chg="modSp add modAnim">
        <pc:chgData name="Daladier Lima Santos" userId="0434de8674cb0d30" providerId="LiveId" clId="{7CBED12B-4F63-4236-B834-D25BCD45E3E3}" dt="2024-03-29T20:34:16.042" v="5121" actId="20577"/>
        <pc:sldMkLst>
          <pc:docMk/>
          <pc:sldMk cId="1108304209" sldId="538"/>
        </pc:sldMkLst>
        <pc:spChg chg="mod">
          <ac:chgData name="Daladier Lima Santos" userId="0434de8674cb0d30" providerId="LiveId" clId="{7CBED12B-4F63-4236-B834-D25BCD45E3E3}" dt="2024-03-29T20:34:16.042" v="5121" actId="20577"/>
          <ac:spMkLst>
            <pc:docMk/>
            <pc:sldMk cId="1108304209" sldId="538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33:04.249" v="5073" actId="20577"/>
          <ac:spMkLst>
            <pc:docMk/>
            <pc:sldMk cId="1108304209" sldId="538"/>
            <ac:spMk id="6" creationId="{7B76EC72-09E1-1B6F-820E-CAAE72828AE5}"/>
          </ac:spMkLst>
        </pc:spChg>
      </pc:sldChg>
      <pc:sldChg chg="addSp delSp modSp add mod modAnim">
        <pc:chgData name="Daladier Lima Santos" userId="0434de8674cb0d30" providerId="LiveId" clId="{7CBED12B-4F63-4236-B834-D25BCD45E3E3}" dt="2024-03-29T20:37:10.440" v="5343" actId="20577"/>
        <pc:sldMkLst>
          <pc:docMk/>
          <pc:sldMk cId="108949645" sldId="539"/>
        </pc:sldMkLst>
        <pc:spChg chg="mod">
          <ac:chgData name="Daladier Lima Santos" userId="0434de8674cb0d30" providerId="LiveId" clId="{7CBED12B-4F63-4236-B834-D25BCD45E3E3}" dt="2024-03-29T20:37:10.440" v="5343" actId="20577"/>
          <ac:spMkLst>
            <pc:docMk/>
            <pc:sldMk cId="108949645" sldId="539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29T20:34:38.975" v="5159" actId="20577"/>
          <ac:spMkLst>
            <pc:docMk/>
            <pc:sldMk cId="108949645" sldId="539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20:34:33.804" v="5157" actId="20577"/>
          <ac:spMkLst>
            <pc:docMk/>
            <pc:sldMk cId="108949645" sldId="539"/>
            <ac:spMk id="16" creationId="{CB554169-CB08-4B92-A1EE-27A5D20D150E}"/>
          </ac:spMkLst>
        </pc:spChg>
        <pc:picChg chg="del">
          <ac:chgData name="Daladier Lima Santos" userId="0434de8674cb0d30" providerId="LiveId" clId="{7CBED12B-4F63-4236-B834-D25BCD45E3E3}" dt="2024-03-29T20:36:24.003" v="5323" actId="478"/>
          <ac:picMkLst>
            <pc:docMk/>
            <pc:sldMk cId="108949645" sldId="539"/>
            <ac:picMk id="15362" creationId="{BE0DF1F6-A590-3B5C-39C8-11BDC53D227D}"/>
          </ac:picMkLst>
        </pc:picChg>
        <pc:picChg chg="add mod">
          <ac:chgData name="Daladier Lima Santos" userId="0434de8674cb0d30" providerId="LiveId" clId="{7CBED12B-4F63-4236-B834-D25BCD45E3E3}" dt="2024-03-29T20:36:40.086" v="5334" actId="1440"/>
          <ac:picMkLst>
            <pc:docMk/>
            <pc:sldMk cId="108949645" sldId="539"/>
            <ac:picMk id="16386" creationId="{3A6F3654-AD78-D7A1-AB29-0D6E613CB959}"/>
          </ac:picMkLst>
        </pc:picChg>
      </pc:sldChg>
      <pc:sldChg chg="addSp delSp modSp add mod modAnim">
        <pc:chgData name="Daladier Lima Santos" userId="0434de8674cb0d30" providerId="LiveId" clId="{7CBED12B-4F63-4236-B834-D25BCD45E3E3}" dt="2024-03-29T22:04:26.481" v="5615" actId="20577"/>
        <pc:sldMkLst>
          <pc:docMk/>
          <pc:sldMk cId="4148839781" sldId="540"/>
        </pc:sldMkLst>
        <pc:spChg chg="add mod">
          <ac:chgData name="Daladier Lima Santos" userId="0434de8674cb0d30" providerId="LiveId" clId="{7CBED12B-4F63-4236-B834-D25BCD45E3E3}" dt="2024-03-29T22:04:26.481" v="5615" actId="20577"/>
          <ac:spMkLst>
            <pc:docMk/>
            <pc:sldMk cId="4148839781" sldId="540"/>
            <ac:spMk id="2" creationId="{FF13D76D-80E6-2763-B43B-AD10DDD4ECAA}"/>
          </ac:spMkLst>
        </pc:spChg>
        <pc:spChg chg="del">
          <ac:chgData name="Daladier Lima Santos" userId="0434de8674cb0d30" providerId="LiveId" clId="{7CBED12B-4F63-4236-B834-D25BCD45E3E3}" dt="2024-03-29T22:01:05.726" v="5391" actId="478"/>
          <ac:spMkLst>
            <pc:docMk/>
            <pc:sldMk cId="4148839781" sldId="540"/>
            <ac:spMk id="5" creationId="{0823D7C2-6D80-8F1E-715C-0ED61A3A13C1}"/>
          </ac:spMkLst>
        </pc:spChg>
        <pc:spChg chg="del">
          <ac:chgData name="Daladier Lima Santos" userId="0434de8674cb0d30" providerId="LiveId" clId="{7CBED12B-4F63-4236-B834-D25BCD45E3E3}" dt="2024-03-29T22:01:05.726" v="5391" actId="478"/>
          <ac:spMkLst>
            <pc:docMk/>
            <pc:sldMk cId="4148839781" sldId="540"/>
            <ac:spMk id="6" creationId="{7B76EC72-09E1-1B6F-820E-CAAE72828AE5}"/>
          </ac:spMkLst>
        </pc:spChg>
        <pc:spChg chg="mod">
          <ac:chgData name="Daladier Lima Santos" userId="0434de8674cb0d30" providerId="LiveId" clId="{7CBED12B-4F63-4236-B834-D25BCD45E3E3}" dt="2024-03-29T22:01:23.387" v="5457" actId="20577"/>
          <ac:spMkLst>
            <pc:docMk/>
            <pc:sldMk cId="4148839781" sldId="540"/>
            <ac:spMk id="16" creationId="{CB554169-CB08-4B92-A1EE-27A5D20D150E}"/>
          </ac:spMkLst>
        </pc:spChg>
        <pc:spChg chg="del">
          <ac:chgData name="Daladier Lima Santos" userId="0434de8674cb0d30" providerId="LiveId" clId="{7CBED12B-4F63-4236-B834-D25BCD45E3E3}" dt="2024-03-29T22:01:05.726" v="5391" actId="478"/>
          <ac:spMkLst>
            <pc:docMk/>
            <pc:sldMk cId="4148839781" sldId="540"/>
            <ac:spMk id="43" creationId="{8E4791AD-2281-A38E-145C-DBABE5BFA141}"/>
          </ac:spMkLst>
        </pc:spChg>
        <pc:picChg chg="del">
          <ac:chgData name="Daladier Lima Santos" userId="0434de8674cb0d30" providerId="LiveId" clId="{7CBED12B-4F63-4236-B834-D25BCD45E3E3}" dt="2024-03-29T22:01:05.726" v="5391" actId="478"/>
          <ac:picMkLst>
            <pc:docMk/>
            <pc:sldMk cId="4148839781" sldId="540"/>
            <ac:picMk id="16386" creationId="{3A6F3654-AD78-D7A1-AB29-0D6E613CB959}"/>
          </ac:picMkLst>
        </pc:picChg>
        <pc:picChg chg="add mod">
          <ac:chgData name="Daladier Lima Santos" userId="0434de8674cb0d30" providerId="LiveId" clId="{7CBED12B-4F63-4236-B834-D25BCD45E3E3}" dt="2024-03-29T22:02:33.771" v="5462" actId="1076"/>
          <ac:picMkLst>
            <pc:docMk/>
            <pc:sldMk cId="4148839781" sldId="540"/>
            <ac:picMk id="17410" creationId="{3888E92B-8C40-76E8-FB60-39B525BDD404}"/>
          </ac:picMkLst>
        </pc:picChg>
      </pc:sldChg>
      <pc:sldChg chg="modSp add">
        <pc:chgData name="Daladier Lima Santos" userId="0434de8674cb0d30" providerId="LiveId" clId="{7CBED12B-4F63-4236-B834-D25BCD45E3E3}" dt="2024-03-30T17:56:45.195" v="5812" actId="207"/>
        <pc:sldMkLst>
          <pc:docMk/>
          <pc:sldMk cId="578059342" sldId="541"/>
        </pc:sldMkLst>
        <pc:spChg chg="mod">
          <ac:chgData name="Daladier Lima Santos" userId="0434de8674cb0d30" providerId="LiveId" clId="{7CBED12B-4F63-4236-B834-D25BCD45E3E3}" dt="2024-03-30T17:56:45.195" v="5812" actId="207"/>
          <ac:spMkLst>
            <pc:docMk/>
            <pc:sldMk cId="578059342" sldId="541"/>
            <ac:spMk id="5" creationId="{0823D7C2-6D80-8F1E-715C-0ED61A3A13C1}"/>
          </ac:spMkLst>
        </pc:spChg>
        <pc:spChg chg="mod">
          <ac:chgData name="Daladier Lima Santos" userId="0434de8674cb0d30" providerId="LiveId" clId="{7CBED12B-4F63-4236-B834-D25BCD45E3E3}" dt="2024-03-30T17:55:50.784" v="5679" actId="20577"/>
          <ac:spMkLst>
            <pc:docMk/>
            <pc:sldMk cId="578059342" sldId="541"/>
            <ac:spMk id="6" creationId="{7B76EC72-09E1-1B6F-820E-CAAE72828AE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8EB7-819F-4CC0-8E6D-7BFDDD1BD806}" type="datetimeFigureOut">
              <a:rPr lang="pt-BR" smtClean="0"/>
              <a:t>30/03/2024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07D82-7707-4FCB-A08B-4D5DDDFFC9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16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FE027-5024-42C6-98BF-BE749538F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40D54-925A-4CF1-B638-F763157E8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A7143A-6ABC-4A32-A358-16AEBE98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15B3F-AD4E-4C17-814F-5780968DF460}" type="datetime1">
              <a:rPr lang="pt-BR" smtClean="0"/>
              <a:t>30/03/2024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04D0AD-24FC-4BBE-9ACB-0E000286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469B52-04A9-4A6B-8498-78E979503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74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5298C-57A4-4548-AF5B-FA6C813F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37ED1-7D64-4631-9EB5-79395A37B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7A7621-5A68-4F20-8540-9B417CFF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244A1-0D00-41E2-BEE1-85C11E540780}" type="datetime1">
              <a:rPr lang="pt-BR" smtClean="0"/>
              <a:t>30/03/2024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A33F5-A384-492C-BFB6-5B05582F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897E31-6691-47AB-A6A3-869A4CC1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84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C5BE3-4374-41D1-89E0-AA4F1226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CD6770-41C0-4A15-90FD-B3CC537E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AFA965-F8B7-4900-B23A-A10A9546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7EE8-B872-40FB-9A3A-A366C8F6E45F}" type="datetime1">
              <a:rPr lang="pt-BR" smtClean="0"/>
              <a:t>30/03/2024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BC919-2974-4A24-A51C-2C8E3EC5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E3297-B333-4929-9275-8BF114EAB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38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85F2D-A3D1-4384-86D0-A5DDCD3F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924F4A-AFA4-4F39-A4A7-CCE1C446B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263124-772C-465F-87C3-C4A64B063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ED67D6-609F-4728-915A-999578D3A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5DFE-4D2C-4A80-8358-E5A69B8C7A76}" type="datetime1">
              <a:rPr lang="pt-BR" smtClean="0"/>
              <a:t>30/03/2024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81532B-1E25-4006-B97E-E8B273D7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F884AD-BD6E-42E3-9E31-78B0B2FA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84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6FF61-C5C7-4E63-BF9F-74DEDD8B4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E62790-7D83-4A29-9700-F01809991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8CC9F8-057C-4C8B-BDE7-381BF3E56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FCBA83-ED09-4F68-9E64-481E07023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0F7F30B-367E-4A55-AB23-BE7E0A684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E1AF02-F3E1-46CC-90B2-7BBDCF11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CE8-B676-4CB4-A9B9-B4EAE1357C55}" type="datetime1">
              <a:rPr lang="pt-BR" smtClean="0"/>
              <a:t>30/03/2024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D240BA-0F99-4D6F-9569-E2479384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79DEBF-CA7E-46D9-9DB6-E44E0042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3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2A8A0-6748-43ED-9D73-3253FE36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EF9798-2D08-46BC-A419-70C315FA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1FBE-5BF2-404F-B978-64812FFED387}" type="datetime1">
              <a:rPr lang="pt-BR" smtClean="0"/>
              <a:t>30/03/2024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A3EC5-776C-4932-9E36-26AA214A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DEA40-5BF8-4098-8509-E0C26BF9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00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3269FE-4985-4536-AF19-4FD2C2F1F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6DEE-AF54-40AA-8CE1-B77BF367E9DE}" type="datetime1">
              <a:rPr lang="pt-BR" smtClean="0"/>
              <a:t>30/03/2024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274DAF-98B1-4ADC-8B0A-181BE23E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C8563B-22E8-4CBB-910A-4640A703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0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E5F34-6927-4E35-B92D-B9BAFFDC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6385A8-037A-4DE6-8BEF-E04FB494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6E3B66-6D06-475D-8FFE-ACB7D9ED5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8C1FCC-A378-416C-8B47-07337721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D33A-98E5-482E-BA52-59B13740C021}" type="datetime1">
              <a:rPr lang="pt-BR" smtClean="0"/>
              <a:t>30/03/2024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AF09FF-2A62-4281-A7F9-B7BBD0F4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6ED08A-2A91-4EDE-A133-9F9D7C25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2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7AD92-9829-433D-81B4-36D00627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08EBFF2-68D1-4E3C-91B7-2BE375078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8437FF-EA57-4884-A75F-5EF6C219C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5E310F-2BA4-40D0-9990-8413C15C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F84D-7D24-473D-A986-97D982930F78}" type="datetime1">
              <a:rPr lang="pt-BR" smtClean="0"/>
              <a:t>30/03/2024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BE13DC-5C1F-4B71-B1AB-9EC92C1E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6431ED-90BC-41DC-AA13-A2D20104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6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CC06A-3EEF-4A85-93AD-61F25569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5DB31A-6520-48BF-8355-502694F91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F8FEA5-44AA-42D4-BC58-7694FC79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0AFE-079A-4480-87D2-270F1D71A273}" type="datetime1">
              <a:rPr lang="pt-BR" smtClean="0"/>
              <a:t>30/03/2024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36B41C-D6CF-4027-9DB8-157B144E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F1F7E1-AE36-43DE-B3F3-7F3CFDAF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63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FD1CEA-90E9-4068-94D4-42A4D42B4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CB8A3A-69D3-4273-9C3A-C222B99C9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E10952-C1EE-4009-9E34-72485F0F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84B5-1BB1-41E9-B425-A0665E38AA91}" type="datetime1">
              <a:rPr lang="pt-BR" smtClean="0"/>
              <a:t>30/03/2024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07D638-802C-4492-9B35-E950FB94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D6927-87F7-4C9F-AA16-4A167284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23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4E2EC4-DD90-4959-AE32-84DA68EF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86AD29-3C54-48C1-9588-4E07C5C22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F16C88-E957-44FB-92CA-581F824D8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3D36-8A46-484C-8BB4-D1D966C3F06B}" type="datetime1">
              <a:rPr lang="pt-BR" smtClean="0"/>
              <a:t>30/03/2024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EF15-AE7D-4589-A41D-DFE133E3D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3DB736-EA34-4D3C-9D09-AF121C602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4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DB1E1CA-C962-EC11-C884-A0B010B62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AD59142-29E4-BA8B-5E64-A88878012E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221" y="2382981"/>
            <a:ext cx="9654029" cy="3823855"/>
          </a:xfrm>
        </p:spPr>
        <p:txBody>
          <a:bodyPr>
            <a:normAutofit/>
          </a:bodyPr>
          <a:lstStyle/>
          <a:p>
            <a:r>
              <a:rPr lang="pt-BR" sz="8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anton ExtraBold" panose="00000900000000000000" pitchFamily="50" charset="0"/>
              </a:rPr>
              <a:t>O CORPO DE CRISTO</a:t>
            </a:r>
            <a:br>
              <a:rPr lang="pt-BR" sz="5400" b="1" cap="all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Panton ExtraBold" panose="00000900000000000000" pitchFamily="50" charset="0"/>
              </a:rPr>
            </a:br>
            <a:r>
              <a:rPr lang="pt-BR" sz="3000" b="1" cap="all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Panton ExtraBold" panose="00000900000000000000" pitchFamily="50" charset="0"/>
              </a:rPr>
              <a:t>Fechamento do trimestre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8B63FD8-2966-0566-EE9D-6F30A003D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5F73D9C-AEB9-2233-100F-C3FFD50C5B80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</p:spTree>
    <p:extLst>
      <p:ext uri="{BB962C8B-B14F-4D97-AF65-F5344CB8AC3E}">
        <p14:creationId xmlns:p14="http://schemas.microsoft.com/office/powerpoint/2010/main" val="38166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origem da Igreja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1653313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o termo grego para igreja é: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6D4D45-3132-BABA-CE29-631740A69484}"/>
              </a:ext>
            </a:extLst>
          </p:cNvPr>
          <p:cNvSpPr txBox="1"/>
          <p:nvPr/>
        </p:nvSpPr>
        <p:spPr>
          <a:xfrm>
            <a:off x="1402689" y="2152076"/>
            <a:ext cx="8544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7200" b="1" dirty="0">
                <a:solidFill>
                  <a:srgbClr val="0070C0"/>
                </a:solidFill>
              </a:rPr>
              <a:t>ἐκκλησία</a:t>
            </a:r>
            <a:endParaRPr lang="pt-BR" sz="16600" b="1" dirty="0">
              <a:solidFill>
                <a:srgbClr val="0070C0"/>
              </a:solidFill>
              <a:latin typeface="Panton Bold" panose="000008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C6C135-A9C4-A987-14FA-99A88D3E90D9}"/>
              </a:ext>
            </a:extLst>
          </p:cNvPr>
          <p:cNvSpPr txBox="1"/>
          <p:nvPr/>
        </p:nvSpPr>
        <p:spPr>
          <a:xfrm>
            <a:off x="1416541" y="3232726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vem de dois vocábulos gregos: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F4B0A9-CE3D-2301-57AE-CC8C0CB0996B}"/>
              </a:ext>
            </a:extLst>
          </p:cNvPr>
          <p:cNvSpPr txBox="1"/>
          <p:nvPr/>
        </p:nvSpPr>
        <p:spPr>
          <a:xfrm>
            <a:off x="2815856" y="3689927"/>
            <a:ext cx="1936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7200" dirty="0"/>
              <a:t>ἐκ</a:t>
            </a:r>
            <a:endParaRPr lang="pt-BR" sz="7200" b="1" dirty="0">
              <a:latin typeface="Panton Bold" panose="00000800000000000000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4C4B27-0284-C288-1039-5DE603DC7426}"/>
              </a:ext>
            </a:extLst>
          </p:cNvPr>
          <p:cNvSpPr txBox="1"/>
          <p:nvPr/>
        </p:nvSpPr>
        <p:spPr>
          <a:xfrm>
            <a:off x="3839403" y="3709065"/>
            <a:ext cx="1936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/>
              <a:t>+</a:t>
            </a:r>
            <a:endParaRPr lang="pt-BR" sz="7200" b="1" dirty="0">
              <a:latin typeface="Panton Bold" panose="00000800000000000000" pitchFamily="2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A67165D-322E-B451-5D15-25E9C45361C7}"/>
              </a:ext>
            </a:extLst>
          </p:cNvPr>
          <p:cNvSpPr txBox="1"/>
          <p:nvPr/>
        </p:nvSpPr>
        <p:spPr>
          <a:xfrm>
            <a:off x="4963314" y="3703778"/>
            <a:ext cx="3377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7200" dirty="0"/>
              <a:t>καλέω</a:t>
            </a:r>
            <a:endParaRPr lang="pt-BR" sz="7200" b="1" dirty="0">
              <a:latin typeface="Panton Bold" panose="00000800000000000000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2631B51-EC0C-9F2B-53CC-A36ACF9C9FCF}"/>
              </a:ext>
            </a:extLst>
          </p:cNvPr>
          <p:cNvSpPr txBox="1"/>
          <p:nvPr/>
        </p:nvSpPr>
        <p:spPr>
          <a:xfrm>
            <a:off x="1416538" y="4770581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Fora, de fora, de entre + chamar</a:t>
            </a:r>
          </a:p>
        </p:txBody>
      </p:sp>
    </p:spTree>
    <p:extLst>
      <p:ext uri="{BB962C8B-B14F-4D97-AF65-F5344CB8AC3E}">
        <p14:creationId xmlns:p14="http://schemas.microsoft.com/office/powerpoint/2010/main" val="1446503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  <p:bldP spid="7" grpId="0"/>
      <p:bldP spid="13" grpId="0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origem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1653313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é o equivalente hebraico de: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6D4D45-3132-BABA-CE29-631740A69484}"/>
              </a:ext>
            </a:extLst>
          </p:cNvPr>
          <p:cNvSpPr txBox="1"/>
          <p:nvPr/>
        </p:nvSpPr>
        <p:spPr>
          <a:xfrm>
            <a:off x="1402689" y="2304480"/>
            <a:ext cx="8544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err="1">
                <a:solidFill>
                  <a:srgbClr val="0070C0"/>
                </a:solidFill>
                <a:latin typeface="Hebrew" panose="020B0500000000000000" pitchFamily="34" charset="0"/>
              </a:rPr>
              <a:t>lh^q</a:t>
            </a:r>
            <a:r>
              <a:rPr lang="pt-BR" sz="7200" b="1" dirty="0">
                <a:solidFill>
                  <a:srgbClr val="0070C0"/>
                </a:solidFill>
                <a:latin typeface="Hebrew" panose="020B0500000000000000" pitchFamily="34" charset="0"/>
              </a:rPr>
              <a:t>*</a:t>
            </a:r>
            <a:r>
              <a:rPr lang="pt-BR" sz="7200" b="1" dirty="0">
                <a:solidFill>
                  <a:srgbClr val="0070C0"/>
                </a:solidFill>
              </a:rPr>
              <a:t> </a:t>
            </a:r>
            <a:endParaRPr lang="pt-BR" sz="16600" b="1" dirty="0">
              <a:solidFill>
                <a:srgbClr val="0070C0"/>
              </a:solidFill>
              <a:latin typeface="Panton Bold" panose="000008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C6C135-A9C4-A987-14FA-99A88D3E90D9}"/>
              </a:ext>
            </a:extLst>
          </p:cNvPr>
          <p:cNvSpPr txBox="1"/>
          <p:nvPr/>
        </p:nvSpPr>
        <p:spPr>
          <a:xfrm>
            <a:off x="1416541" y="3371276"/>
            <a:ext cx="85448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significa: congregação. Reunir-se numa assembleia ou convocação.</a:t>
            </a:r>
          </a:p>
          <a:p>
            <a:pPr algn="ctr"/>
            <a:r>
              <a:rPr lang="pt-BR" sz="2200" dirty="0">
                <a:latin typeface="Panton Bold" panose="00000800000000000000" pitchFamily="2" charset="0"/>
              </a:rPr>
              <a:t>Exemplo prático desta equivalência: Este é o que esteve entre a congregação no deserto, com o anjo que lhe falava no monte Sinai, e com nossos pais, o qual recebeu as palavras de vida para </a:t>
            </a:r>
            <a:r>
              <a:rPr lang="pt-BR" sz="2200" dirty="0" err="1">
                <a:latin typeface="Panton Bold" panose="00000800000000000000" pitchFamily="2" charset="0"/>
              </a:rPr>
              <a:t>no-las</a:t>
            </a:r>
            <a:r>
              <a:rPr lang="pt-BR" sz="2200" dirty="0">
                <a:latin typeface="Panton Bold" panose="00000800000000000000" pitchFamily="2" charset="0"/>
              </a:rPr>
              <a:t> dar (Atos 7:38)</a:t>
            </a:r>
          </a:p>
        </p:txBody>
      </p:sp>
    </p:spTree>
    <p:extLst>
      <p:ext uri="{BB962C8B-B14F-4D97-AF65-F5344CB8AC3E}">
        <p14:creationId xmlns:p14="http://schemas.microsoft.com/office/powerpoint/2010/main" val="2282759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origem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1653313"/>
            <a:ext cx="85448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é uma </a:t>
            </a:r>
            <a:r>
              <a:rPr lang="pt-BR" sz="4000" dirty="0">
                <a:solidFill>
                  <a:srgbClr val="0070C0"/>
                </a:solidFill>
                <a:latin typeface="Panton Bold" panose="00000800000000000000" pitchFamily="2" charset="0"/>
              </a:rPr>
              <a:t>criação divina</a:t>
            </a:r>
            <a:r>
              <a:rPr lang="pt-BR" sz="4000" dirty="0">
                <a:latin typeface="Panton Bold" panose="00000800000000000000" pitchFamily="2" charset="0"/>
              </a:rPr>
              <a:t>, sendo até sua revelação um mistério (</a:t>
            </a:r>
            <a:r>
              <a:rPr lang="pt-BR" sz="4000" dirty="0" err="1">
                <a:latin typeface="Panton Bold" panose="00000800000000000000" pitchFamily="2" charset="0"/>
              </a:rPr>
              <a:t>Ef</a:t>
            </a:r>
            <a:r>
              <a:rPr lang="pt-BR" sz="4000" dirty="0">
                <a:latin typeface="Panton Bold" panose="00000800000000000000" pitchFamily="2" charset="0"/>
              </a:rPr>
              <a:t> 3:3-6,10). Portanto, ela já existia no coração de Deus, nasceu durante o ministério de Jesus (</a:t>
            </a:r>
            <a:r>
              <a:rPr lang="pt-BR" sz="4000" dirty="0" err="1">
                <a:latin typeface="Panton Bold" panose="00000800000000000000" pitchFamily="2" charset="0"/>
              </a:rPr>
              <a:t>Mt</a:t>
            </a:r>
            <a:r>
              <a:rPr lang="pt-BR" sz="4000" dirty="0">
                <a:latin typeface="Panton Bold" panose="00000800000000000000" pitchFamily="2" charset="0"/>
              </a:rPr>
              <a:t> 16:18, lição 5, ponto I,1) e se consolidou no Pentecostes (At 2:47)!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7160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2?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Imagens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438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é chamada de </a:t>
            </a:r>
            <a:r>
              <a:rPr lang="pt-BR" sz="4000" dirty="0">
                <a:solidFill>
                  <a:srgbClr val="0070C0"/>
                </a:solidFill>
                <a:latin typeface="Panton Bold" panose="00000800000000000000" pitchFamily="2" charset="0"/>
              </a:rPr>
              <a:t>noiva</a:t>
            </a:r>
            <a:r>
              <a:rPr lang="pt-BR" sz="4000" dirty="0">
                <a:latin typeface="Panton Bold" panose="00000800000000000000" pitchFamily="2" charset="0"/>
              </a:rPr>
              <a:t> e </a:t>
            </a:r>
            <a:r>
              <a:rPr lang="pt-BR" sz="4000" dirty="0">
                <a:solidFill>
                  <a:srgbClr val="0070C0"/>
                </a:solidFill>
                <a:latin typeface="Panton Bold" panose="00000800000000000000" pitchFamily="2" charset="0"/>
              </a:rPr>
              <a:t>esposa </a:t>
            </a:r>
            <a:r>
              <a:rPr lang="pt-BR" sz="4000" dirty="0">
                <a:latin typeface="Panton Bold" panose="00000800000000000000" pitchFamily="2" charset="0"/>
              </a:rPr>
              <a:t>(2 Co 11:2). A ser apresentada ao noivo pura, santa, virgem, sem máculas, nem rugas (</a:t>
            </a:r>
            <a:r>
              <a:rPr lang="pt-BR" sz="4000" dirty="0" err="1">
                <a:latin typeface="Panton Bold" panose="00000800000000000000" pitchFamily="2" charset="0"/>
              </a:rPr>
              <a:t>Ap</a:t>
            </a:r>
            <a:r>
              <a:rPr lang="pt-BR" sz="4000" dirty="0">
                <a:latin typeface="Panton Bold" panose="00000800000000000000" pitchFamily="2" charset="0"/>
              </a:rPr>
              <a:t> 19:7)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E0778066-6A6C-9776-BE66-760A10CC6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855" y="1744180"/>
            <a:ext cx="2795357" cy="384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29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2?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Imagens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438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é chamada de </a:t>
            </a:r>
            <a:r>
              <a:rPr lang="pt-BR" sz="4000" dirty="0">
                <a:solidFill>
                  <a:srgbClr val="0070C0"/>
                </a:solidFill>
                <a:latin typeface="Panton Bold" panose="00000800000000000000" pitchFamily="2" charset="0"/>
              </a:rPr>
              <a:t>rebanho</a:t>
            </a:r>
            <a:r>
              <a:rPr lang="pt-BR" sz="4000" dirty="0">
                <a:latin typeface="Panton Bold" panose="00000800000000000000" pitchFamily="2" charset="0"/>
              </a:rPr>
              <a:t> de Deus (At 20:28). Esta imagem evoca o cuidado do pastor, o qual dá a vida pelas ovelhas (</a:t>
            </a:r>
            <a:r>
              <a:rPr lang="pt-BR" sz="4000" dirty="0" err="1">
                <a:latin typeface="Panton Bold" panose="00000800000000000000" pitchFamily="2" charset="0"/>
              </a:rPr>
              <a:t>Jo</a:t>
            </a:r>
            <a:r>
              <a:rPr lang="pt-BR" sz="4000" dirty="0">
                <a:latin typeface="Panton Bold" panose="00000800000000000000" pitchFamily="2" charset="0"/>
              </a:rPr>
              <a:t> 10:11)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8" name="Imagem 7" descr="Desenho de personagem&#10;&#10;Descrição gerada automaticamente com confiança baixa">
            <a:extLst>
              <a:ext uri="{FF2B5EF4-FFF2-40B4-BE49-F238E27FC236}">
                <a16:creationId xmlns:a16="http://schemas.microsoft.com/office/drawing/2014/main" id="{985C33D5-16B3-F5B3-9264-370E519820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673" y="1666009"/>
            <a:ext cx="2332257" cy="2403362"/>
          </a:xfrm>
          <a:prstGeom prst="rect">
            <a:avLst/>
          </a:prstGeom>
        </p:spPr>
      </p:pic>
      <p:pic>
        <p:nvPicPr>
          <p:cNvPr id="13" name="Imagem 12" descr="Desenho de personagem&#10;&#10;Descrição gerada automaticamente com confiança baixa">
            <a:extLst>
              <a:ext uri="{FF2B5EF4-FFF2-40B4-BE49-F238E27FC236}">
                <a16:creationId xmlns:a16="http://schemas.microsoft.com/office/drawing/2014/main" id="{882077A8-F3DB-5E41-779F-F07AF63F5F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794" y="4013462"/>
            <a:ext cx="1727208" cy="177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86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2?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Imagens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4389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também é o </a:t>
            </a:r>
            <a:r>
              <a:rPr lang="pt-BR" sz="4000" dirty="0">
                <a:solidFill>
                  <a:srgbClr val="0070C0"/>
                </a:solidFill>
                <a:latin typeface="Panton Bold" panose="00000800000000000000" pitchFamily="2" charset="0"/>
              </a:rPr>
              <a:t>corpo </a:t>
            </a:r>
            <a:r>
              <a:rPr lang="pt-BR" sz="4000" dirty="0">
                <a:latin typeface="Panton Bold" panose="00000800000000000000" pitchFamily="2" charset="0"/>
              </a:rPr>
              <a:t>de Cristo (1 Co 12:12). Ele é o cabeça (Cl 1:18) e nós os membros. Mais do que figurar numa lista física estamos também conectados nele (</a:t>
            </a:r>
            <a:r>
              <a:rPr lang="pt-BR" sz="4000" dirty="0" err="1">
                <a:latin typeface="Panton Bold" panose="00000800000000000000" pitchFamily="2" charset="0"/>
              </a:rPr>
              <a:t>Jo</a:t>
            </a:r>
            <a:r>
              <a:rPr lang="pt-BR" sz="4000" dirty="0">
                <a:latin typeface="Panton Bold" panose="00000800000000000000" pitchFamily="2" charset="0"/>
              </a:rPr>
              <a:t> 15:5)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2050" name="Picture 2" descr="Cristo é O Cabeça Da Igreja - EDULEARN">
            <a:extLst>
              <a:ext uri="{FF2B5EF4-FFF2-40B4-BE49-F238E27FC236}">
                <a16:creationId xmlns:a16="http://schemas.microsoft.com/office/drawing/2014/main" id="{293D5251-16E7-A41F-2592-A09190EA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008" y="1345404"/>
            <a:ext cx="3312107" cy="399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1501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3?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natureza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438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possui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duas dimensões</a:t>
            </a:r>
            <a:r>
              <a:rPr lang="pt-BR" sz="4000" dirty="0">
                <a:latin typeface="Panton Bold" panose="00000800000000000000" pitchFamily="2" charset="0"/>
              </a:rPr>
              <a:t>. Uma visível, palpável, tangível, denominacional. Outra espiritual e, portanto, invisível.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4DD740CD-2527-8642-5358-D486227BE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485" y="987434"/>
            <a:ext cx="4069475" cy="406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64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3?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natureza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do ponto de vista físico a igreja é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diversa</a:t>
            </a:r>
            <a:r>
              <a:rPr lang="pt-BR" sz="4000" dirty="0">
                <a:latin typeface="Panton Bold" panose="00000800000000000000" pitchFamily="2" charset="0"/>
              </a:rPr>
              <a:t>. Porém, isso não impede que ela seja bíblica e universal. O que devemos buscar é a unidade na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diversidade</a:t>
            </a:r>
            <a:r>
              <a:rPr lang="pt-BR" sz="4000" dirty="0">
                <a:latin typeface="Panton Bold" panose="00000800000000000000" pitchFamily="2" charset="0"/>
              </a:rPr>
              <a:t>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2" name="Imagem 1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59BF3870-D319-59BC-A26A-2FC175978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485" y="987434"/>
            <a:ext cx="4069475" cy="406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30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4?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Igreja e o reino de Deus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não é</a:t>
            </a:r>
            <a:r>
              <a:rPr lang="pt-BR" sz="4000" dirty="0">
                <a:latin typeface="Panton Bold" panose="00000800000000000000" pitchFamily="2" charset="0"/>
              </a:rPr>
              <a:t> o reino de Deus, mas faz parte dele. Este termo é bem mais abrangente e engloba os eventos do Antigo Testamento e, até, da eternidade (</a:t>
            </a:r>
            <a:r>
              <a:rPr lang="pt-BR" sz="4000" dirty="0" err="1">
                <a:latin typeface="Panton Bold" panose="00000800000000000000" pitchFamily="2" charset="0"/>
              </a:rPr>
              <a:t>Sl</a:t>
            </a:r>
            <a:r>
              <a:rPr lang="pt-BR" sz="4000" dirty="0">
                <a:latin typeface="Panton Bold" panose="00000800000000000000" pitchFamily="2" charset="0"/>
              </a:rPr>
              <a:t> 93:1)!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5122" name="Picture 2" descr="O REINO DE DEUS EM LUCAS – Revista Ave Maria">
            <a:extLst>
              <a:ext uri="{FF2B5EF4-FFF2-40B4-BE49-F238E27FC236}">
                <a16:creationId xmlns:a16="http://schemas.microsoft.com/office/drawing/2014/main" id="{996BD7C2-969E-03EF-3CEA-8FB8CEECA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1" r="29151"/>
          <a:stretch/>
        </p:blipFill>
        <p:spPr bwMode="auto">
          <a:xfrm>
            <a:off x="7729488" y="1772868"/>
            <a:ext cx="2382982" cy="276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377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5?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missão da Igreja de Cristo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tem duas grandes missões até que Cristo venha: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proclamar </a:t>
            </a:r>
            <a:r>
              <a:rPr lang="pt-BR" sz="4000" dirty="0">
                <a:latin typeface="Panton Bold" panose="00000800000000000000" pitchFamily="2" charset="0"/>
              </a:rPr>
              <a:t> a salvação (</a:t>
            </a:r>
            <a:r>
              <a:rPr lang="el-GR" sz="4000" dirty="0"/>
              <a:t>κηρύσσω</a:t>
            </a:r>
            <a:r>
              <a:rPr lang="pt-BR" sz="4000" dirty="0">
                <a:latin typeface="Panton Bold" panose="00000800000000000000" pitchFamily="2" charset="0"/>
              </a:rPr>
              <a:t>) 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discipular</a:t>
            </a:r>
            <a:r>
              <a:rPr lang="pt-BR" sz="4000" dirty="0">
                <a:latin typeface="Panton Bold" panose="00000800000000000000" pitchFamily="2" charset="0"/>
              </a:rPr>
              <a:t> os novos convertidos (</a:t>
            </a:r>
            <a:r>
              <a:rPr lang="el-GR" sz="4000" dirty="0"/>
              <a:t>μαθητεύω</a:t>
            </a:r>
            <a:r>
              <a:rPr lang="pt-BR" sz="4000" dirty="0">
                <a:latin typeface="Panton Bold" panose="00000800000000000000" pitchFamily="2" charset="0"/>
              </a:rPr>
              <a:t>).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Uma imagem contendo caixa de som, escuro, mesa, pequeno&#10;&#10;Descrição gerada automaticamente">
            <a:extLst>
              <a:ext uri="{FF2B5EF4-FFF2-40B4-BE49-F238E27FC236}">
                <a16:creationId xmlns:a16="http://schemas.microsoft.com/office/drawing/2014/main" id="{4ABC2AE2-02C0-F171-61B7-E603802D2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686" y="1875817"/>
            <a:ext cx="2431840" cy="292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90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5?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missão da Igreja de Cristo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não faz Missões. Ao contrário,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ela é a Missão</a:t>
            </a:r>
            <a:r>
              <a:rPr lang="pt-BR" sz="4000" dirty="0">
                <a:latin typeface="Panton Bold" panose="00000800000000000000" pitchFamily="2" charset="0"/>
              </a:rPr>
              <a:t>! Portanto, tudo que faz deve estar no perímetro desse objetivo (1 Co 10:31)! E mais: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Deus não tem um plano B</a:t>
            </a:r>
            <a:r>
              <a:rPr lang="pt-BR" sz="4000" dirty="0">
                <a:latin typeface="Panton Bold" panose="00000800000000000000" pitchFamily="2" charset="0"/>
              </a:rPr>
              <a:t>!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Uma imagem contendo caixa de som, escuro, mesa, pequeno&#10;&#10;Descrição gerada automaticamente">
            <a:extLst>
              <a:ext uri="{FF2B5EF4-FFF2-40B4-BE49-F238E27FC236}">
                <a16:creationId xmlns:a16="http://schemas.microsoft.com/office/drawing/2014/main" id="{4ABC2AE2-02C0-F171-61B7-E603802D2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686" y="1875817"/>
            <a:ext cx="2431840" cy="292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05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6?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Igreja : organismo e organização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cresce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organicamente</a:t>
            </a:r>
            <a:r>
              <a:rPr lang="pt-BR" sz="4000" dirty="0">
                <a:latin typeface="Panton Bold" panose="00000800000000000000" pitchFamily="2" charset="0"/>
              </a:rPr>
              <a:t>: um discípulo após outro a cada dia! Todos trabalhando para o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crescimento do corpo</a:t>
            </a:r>
            <a:r>
              <a:rPr lang="pt-BR" sz="4000" dirty="0">
                <a:latin typeface="Panton Bold" panose="00000800000000000000" pitchFamily="2" charset="0"/>
              </a:rPr>
              <a:t>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7" name="Imagem 6" descr="Desenho de uma igreja&#10;&#10;Descrição gerada automaticamente com confiança média">
            <a:extLst>
              <a:ext uri="{FF2B5EF4-FFF2-40B4-BE49-F238E27FC236}">
                <a16:creationId xmlns:a16="http://schemas.microsoft.com/office/drawing/2014/main" id="{E2252C52-0CFD-77B4-C563-08DB14C3C4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425" y="1736445"/>
            <a:ext cx="2461780" cy="24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59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6?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Igreja : organismo e organização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há três sistemas básicos de governo eclesiástico:</a:t>
            </a:r>
          </a:p>
          <a:p>
            <a:pPr marL="1657350" lvl="2" indent="-742950">
              <a:buAutoNum type="arabicParenR"/>
            </a:pPr>
            <a:r>
              <a:rPr lang="pt-BR" sz="4000" dirty="0">
                <a:latin typeface="Panton Bold" panose="00000800000000000000" pitchFamily="2" charset="0"/>
              </a:rPr>
              <a:t>Congregacional;</a:t>
            </a:r>
          </a:p>
          <a:p>
            <a:pPr marL="1657350" lvl="2" indent="-742950">
              <a:buAutoNum type="arabicParenR"/>
            </a:pPr>
            <a:r>
              <a:rPr lang="pt-BR" sz="4000" dirty="0">
                <a:latin typeface="Panton Bold" panose="00000800000000000000" pitchFamily="2" charset="0"/>
              </a:rPr>
              <a:t>Presbiteral e</a:t>
            </a:r>
          </a:p>
          <a:p>
            <a:pPr marL="1657350" lvl="2" indent="-742950">
              <a:buAutoNum type="arabicParenR"/>
            </a:pPr>
            <a:r>
              <a:rPr lang="pt-BR" sz="4000" dirty="0">
                <a:latin typeface="Panton Bold" panose="00000800000000000000" pitchFamily="2" charset="0"/>
              </a:rPr>
              <a:t>Episcopal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7" name="Imagem 6" descr="Desenho de uma igreja&#10;&#10;Descrição gerada automaticamente com confiança média">
            <a:extLst>
              <a:ext uri="{FF2B5EF4-FFF2-40B4-BE49-F238E27FC236}">
                <a16:creationId xmlns:a16="http://schemas.microsoft.com/office/drawing/2014/main" id="{E2252C52-0CFD-77B4-C563-08DB14C3C4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425" y="1736445"/>
            <a:ext cx="2461780" cy="24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94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7?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ministério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deve possuir um corpo ministerial para direcionar seus rumos.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Ele mesmo deu... </a:t>
            </a:r>
            <a:r>
              <a:rPr lang="pt-BR" sz="4000" dirty="0">
                <a:latin typeface="Panton Bold" panose="00000800000000000000" pitchFamily="2" charset="0"/>
              </a:rPr>
              <a:t>É a defesa do ministério cristão feita por Paulo (</a:t>
            </a:r>
            <a:r>
              <a:rPr lang="pt-BR" sz="4000" dirty="0" err="1">
                <a:latin typeface="Panton Bold" panose="00000800000000000000" pitchFamily="2" charset="0"/>
              </a:rPr>
              <a:t>Ef</a:t>
            </a:r>
            <a:r>
              <a:rPr lang="pt-BR" sz="4000" dirty="0">
                <a:latin typeface="Panton Bold" panose="00000800000000000000" pitchFamily="2" charset="0"/>
              </a:rPr>
              <a:t> 4:11)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Ícone&#10;&#10;Descrição gerada automaticamente">
            <a:extLst>
              <a:ext uri="{FF2B5EF4-FFF2-40B4-BE49-F238E27FC236}">
                <a16:creationId xmlns:a16="http://schemas.microsoft.com/office/drawing/2014/main" id="{F68CCE18-2D15-D7B4-737D-D956266A01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825" y="1574358"/>
            <a:ext cx="2831387" cy="283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66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7?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ministério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apesar desse chamado específico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todos somos sacerdotes </a:t>
            </a:r>
            <a:r>
              <a:rPr lang="pt-BR" sz="4000" dirty="0">
                <a:latin typeface="Panton Bold" panose="00000800000000000000" pitchFamily="2" charset="0"/>
              </a:rPr>
              <a:t>e já não dependemos de ninguém para ter acesso a Deus (1 </a:t>
            </a:r>
            <a:r>
              <a:rPr lang="pt-BR" sz="4000" dirty="0" err="1">
                <a:latin typeface="Panton Bold" panose="00000800000000000000" pitchFamily="2" charset="0"/>
              </a:rPr>
              <a:t>Pe</a:t>
            </a:r>
            <a:r>
              <a:rPr lang="pt-BR" sz="4000" dirty="0">
                <a:latin typeface="Panton Bold" panose="00000800000000000000" pitchFamily="2" charset="0"/>
              </a:rPr>
              <a:t> 2:5)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Pessoa com vestido colorido&#10;&#10;Descrição gerada automaticamente">
            <a:extLst>
              <a:ext uri="{FF2B5EF4-FFF2-40B4-BE49-F238E27FC236}">
                <a16:creationId xmlns:a16="http://schemas.microsoft.com/office/drawing/2014/main" id="{CA24F3F0-417C-635E-1D91-8F1DB0FFBC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77" y="1559178"/>
            <a:ext cx="1966641" cy="44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52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8?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disciplina na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devemos ser radicalmente contrários ao pecado e que devemos usar 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disciplina </a:t>
            </a:r>
            <a:r>
              <a:rPr lang="pt-BR" sz="4000" dirty="0">
                <a:latin typeface="Panton Bold" panose="00000800000000000000" pitchFamily="2" charset="0"/>
              </a:rPr>
              <a:t>para a profilaxia do mal e para 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correção</a:t>
            </a:r>
            <a:r>
              <a:rPr lang="pt-BR" sz="4000" dirty="0">
                <a:latin typeface="Panton Bold" panose="00000800000000000000" pitchFamily="2" charset="0"/>
              </a:rPr>
              <a:t> 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restauração </a:t>
            </a:r>
            <a:r>
              <a:rPr lang="pt-BR" sz="4000" dirty="0">
                <a:latin typeface="Panton Bold" panose="00000800000000000000" pitchFamily="2" charset="0"/>
              </a:rPr>
              <a:t>do pecador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7" name="Imagem 6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3289AD2C-4E7C-8B38-CAF0-BA6E36F1D8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686" y="1653313"/>
            <a:ext cx="2556191" cy="338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89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9?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batismo – A primeira ordenança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há uma diferença entre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sacramento </a:t>
            </a:r>
            <a:r>
              <a:rPr lang="pt-BR" sz="4000" dirty="0">
                <a:latin typeface="Panton Bold" panose="00000800000000000000" pitchFamily="2" charset="0"/>
              </a:rPr>
              <a:t>(onde atribuímos poder a determinada cerimônia, evento ou objeto) 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ordenança</a:t>
            </a:r>
            <a:r>
              <a:rPr lang="pt-BR" sz="4000" dirty="0">
                <a:latin typeface="Panton Bold" panose="00000800000000000000" pitchFamily="2" charset="0"/>
              </a:rPr>
              <a:t> (cumprimento de uma ordem divina)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1266" name="Picture 2" descr="História O batismo nas águas - História escrita por lisa2003lpee - Spirit  Fanfics e Histórias">
            <a:extLst>
              <a:ext uri="{FF2B5EF4-FFF2-40B4-BE49-F238E27FC236}">
                <a16:creationId xmlns:a16="http://schemas.microsoft.com/office/drawing/2014/main" id="{F3B7B265-ABD9-C1E3-E0CD-69F07A6A7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86" y="1669752"/>
            <a:ext cx="2655311" cy="2655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366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9?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batismo – A primeira ordenança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o batismo deve ser ministrado 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adultos</a:t>
            </a:r>
            <a:r>
              <a:rPr lang="pt-BR" sz="4000" dirty="0">
                <a:latin typeface="Panton Bold" panose="00000800000000000000" pitchFamily="2" charset="0"/>
              </a:rPr>
              <a:t>, com capacidade de crer no Evangelho (Mc 16:16). Deve ser feito em nome do Pai, do Filho e do Espírito Santo (</a:t>
            </a:r>
            <a:r>
              <a:rPr lang="pt-BR" sz="4000" dirty="0" err="1">
                <a:latin typeface="Panton Bold" panose="00000800000000000000" pitchFamily="2" charset="0"/>
              </a:rPr>
              <a:t>Mt</a:t>
            </a:r>
            <a:r>
              <a:rPr lang="pt-BR" sz="4000" dirty="0">
                <a:latin typeface="Panton Bold" panose="00000800000000000000" pitchFamily="2" charset="0"/>
              </a:rPr>
              <a:t> 28:19)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1266" name="Picture 2" descr="História O batismo nas águas - História escrita por lisa2003lpee - Spirit  Fanfics e Histórias">
            <a:extLst>
              <a:ext uri="{FF2B5EF4-FFF2-40B4-BE49-F238E27FC236}">
                <a16:creationId xmlns:a16="http://schemas.microsoft.com/office/drawing/2014/main" id="{F3B7B265-ABD9-C1E3-E0CD-69F07A6A7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86" y="1669752"/>
            <a:ext cx="2655311" cy="2655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768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10?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ceia do Senhor – A segunda ordenança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Ceia é uma ordenança que aponta em três direções: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ao passado</a:t>
            </a:r>
            <a:r>
              <a:rPr lang="pt-BR" sz="4000" dirty="0">
                <a:latin typeface="Panton Bold" panose="00000800000000000000" pitchFamily="2" charset="0"/>
              </a:rPr>
              <a:t>, onde Cristo foi imolado por nós (1 </a:t>
            </a:r>
            <a:r>
              <a:rPr lang="pt-BR" sz="4000" dirty="0" err="1">
                <a:latin typeface="Panton Bold" panose="00000800000000000000" pitchFamily="2" charset="0"/>
              </a:rPr>
              <a:t>Jo</a:t>
            </a:r>
            <a:r>
              <a:rPr lang="pt-BR" sz="4000" dirty="0">
                <a:latin typeface="Panton Bold" panose="00000800000000000000" pitchFamily="2" charset="0"/>
              </a:rPr>
              <a:t> 2:2),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ao presente</a:t>
            </a:r>
            <a:r>
              <a:rPr lang="pt-BR" sz="4000" dirty="0">
                <a:latin typeface="Panton Bold" panose="00000800000000000000" pitchFamily="2" charset="0"/>
              </a:rPr>
              <a:t>, quando o fazemos em memória dele (1 Co 11:24)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2290" name="Picture 2" descr="O que é Santa Ceia? Porque preciso participar? [Estudo Bíblico]">
            <a:extLst>
              <a:ext uri="{FF2B5EF4-FFF2-40B4-BE49-F238E27FC236}">
                <a16:creationId xmlns:a16="http://schemas.microsoft.com/office/drawing/2014/main" id="{360EECFC-84ED-BCC0-9A2B-DE4F878DB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86" y="1736445"/>
            <a:ext cx="2608730" cy="1713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941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10?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A ceia do Senhor – A segunda ordenança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E ao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futuro</a:t>
            </a:r>
            <a:r>
              <a:rPr lang="pt-BR" sz="4000" dirty="0">
                <a:latin typeface="Panton Bold" panose="00000800000000000000" pitchFamily="2" charset="0"/>
              </a:rPr>
              <a:t>, quando cearemos com o Senhor Jesus em seu reino (</a:t>
            </a:r>
            <a:r>
              <a:rPr lang="pt-BR" sz="4000" dirty="0" err="1">
                <a:latin typeface="Panton Bold" panose="00000800000000000000" pitchFamily="2" charset="0"/>
              </a:rPr>
              <a:t>Mt</a:t>
            </a:r>
            <a:r>
              <a:rPr lang="pt-BR" sz="4000" dirty="0">
                <a:latin typeface="Panton Bold" panose="00000800000000000000" pitchFamily="2" charset="0"/>
              </a:rPr>
              <a:t> 26:29) e seremos servidos por Ele (</a:t>
            </a:r>
            <a:r>
              <a:rPr lang="pt-BR" sz="4000" dirty="0" err="1">
                <a:latin typeface="Panton Bold" panose="00000800000000000000" pitchFamily="2" charset="0"/>
              </a:rPr>
              <a:t>Lc</a:t>
            </a:r>
            <a:r>
              <a:rPr lang="pt-BR" sz="4000" dirty="0">
                <a:latin typeface="Panton Bold" panose="00000800000000000000" pitchFamily="2" charset="0"/>
              </a:rPr>
              <a:t> 12:37)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2290" name="Picture 2" descr="O que é Santa Ceia? Porque preciso participar? [Estudo Bíblico]">
            <a:extLst>
              <a:ext uri="{FF2B5EF4-FFF2-40B4-BE49-F238E27FC236}">
                <a16:creationId xmlns:a16="http://schemas.microsoft.com/office/drawing/2014/main" id="{360EECFC-84ED-BCC0-9A2B-DE4F878DB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86" y="1736445"/>
            <a:ext cx="2608730" cy="1713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678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11?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culto na Igreja cristã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87097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o culto é um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serviço</a:t>
            </a:r>
            <a:r>
              <a:rPr lang="pt-BR" sz="4000" dirty="0">
                <a:latin typeface="Panton Bold" panose="00000800000000000000" pitchFamily="2" charset="0"/>
              </a:rPr>
              <a:t> a Deus e contrasta diretamente com o ritual no Antigo Testamento.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3" name="Imagem 2" descr="Mesa de centro&#10;&#10;Descrição gerada automaticamente com confiança média">
            <a:extLst>
              <a:ext uri="{FF2B5EF4-FFF2-40B4-BE49-F238E27FC236}">
                <a16:creationId xmlns:a16="http://schemas.microsoft.com/office/drawing/2014/main" id="{D9A5592B-0653-E756-033F-BADFA981DD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8094" r="39146" b="30282"/>
          <a:stretch/>
        </p:blipFill>
        <p:spPr>
          <a:xfrm>
            <a:off x="4035921" y="3477054"/>
            <a:ext cx="3176699" cy="14755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EA12CAE-B224-89AF-5BE2-DFB51E42B67A}"/>
              </a:ext>
            </a:extLst>
          </p:cNvPr>
          <p:cNvSpPr txBox="1"/>
          <p:nvPr/>
        </p:nvSpPr>
        <p:spPr>
          <a:xfrm>
            <a:off x="1762788" y="4952581"/>
            <a:ext cx="7722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O tabernáculo era uma bela construção, porém, inacessível ao povo em geral. Somente os sacerdotes e alguns dos levitas tinham acesso a ele. Mesmo assim, tudo acontecia em escalas.</a:t>
            </a:r>
          </a:p>
        </p:txBody>
      </p:sp>
    </p:spTree>
    <p:extLst>
      <p:ext uri="{BB962C8B-B14F-4D97-AF65-F5344CB8AC3E}">
        <p14:creationId xmlns:p14="http://schemas.microsoft.com/office/powerpoint/2010/main" val="3377225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11?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culto na Igreja cristã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o culto é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santo</a:t>
            </a:r>
            <a:r>
              <a:rPr lang="pt-BR" sz="4000" dirty="0">
                <a:latin typeface="Panton Bold" panose="00000800000000000000" pitchFamily="2" charset="0"/>
              </a:rPr>
              <a:t> 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reverente</a:t>
            </a:r>
            <a:r>
              <a:rPr lang="pt-BR" sz="4000" dirty="0">
                <a:latin typeface="Panton Bold" panose="00000800000000000000" pitchFamily="2" charset="0"/>
              </a:rPr>
              <a:t>. Isto significa, que há uma liturgia, que o centro é Cristo e a tônica é a adoração sincera, espontânea e devotada a Deus!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4338" name="Picture 2" descr="Culto Evangelístico é realizado em Montes Claros - Rede Gazeta de  Comunicação">
            <a:extLst>
              <a:ext uri="{FF2B5EF4-FFF2-40B4-BE49-F238E27FC236}">
                <a16:creationId xmlns:a16="http://schemas.microsoft.com/office/drawing/2014/main" id="{1F5ACF51-B534-2A25-75A5-2EEB75366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87" y="1835587"/>
            <a:ext cx="2475784" cy="1650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929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12?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papel da pregação no culto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pregação </a:t>
            </a:r>
            <a:r>
              <a:rPr lang="pt-BR" sz="4000" dirty="0" err="1">
                <a:solidFill>
                  <a:schemeClr val="accent1"/>
                </a:solidFill>
                <a:latin typeface="Panton Bold" panose="00000800000000000000" pitchFamily="2" charset="0"/>
              </a:rPr>
              <a:t>kerigmática</a:t>
            </a:r>
            <a:r>
              <a:rPr lang="pt-BR" sz="4000" dirty="0">
                <a:latin typeface="Panton Bold" panose="00000800000000000000" pitchFamily="2" charset="0"/>
              </a:rPr>
              <a:t> deve ocupar lugar central na Igreja. Que o púlpito não é o altar, no sentido do AT, mas lugar de anunciar a Cristo crucificado (1 Co 2:2)!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5362" name="Picture 2" descr="LIBERDADE NO PÚLPITO - Pastor Adventista">
            <a:extLst>
              <a:ext uri="{FF2B5EF4-FFF2-40B4-BE49-F238E27FC236}">
                <a16:creationId xmlns:a16="http://schemas.microsoft.com/office/drawing/2014/main" id="{BE0DF1F6-A590-3B5C-39C8-11BDC53D2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043" y="1890587"/>
            <a:ext cx="2481165" cy="1546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588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12?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papel da pregação no culto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pregação </a:t>
            </a:r>
            <a:r>
              <a:rPr lang="pt-BR" sz="4000" dirty="0">
                <a:latin typeface="Panton Bold" panose="00000800000000000000" pitchFamily="2" charset="0"/>
              </a:rPr>
              <a:t>ensina e edifica a Igreja, forma valores e combate a cosmovisão mundana, divorciada da Palavra de Deus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5362" name="Picture 2" descr="LIBERDADE NO PÚLPITO - Pastor Adventista">
            <a:extLst>
              <a:ext uri="{FF2B5EF4-FFF2-40B4-BE49-F238E27FC236}">
                <a16:creationId xmlns:a16="http://schemas.microsoft.com/office/drawing/2014/main" id="{BE0DF1F6-A590-3B5C-39C8-11BDC53D2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043" y="1890587"/>
            <a:ext cx="2481165" cy="1546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304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13?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poder de Deus na missão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a Igreja não tem poder algum, a não ser quando se deixa ser guiada pelo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Espírito Santo</a:t>
            </a:r>
            <a:r>
              <a:rPr lang="pt-BR" sz="4000" dirty="0">
                <a:latin typeface="Panton Bold" panose="00000800000000000000" pitchFamily="2" charset="0"/>
              </a:rPr>
              <a:t>. É ele quem capacita e envia seus servos a anunciar a salvação ( At 13:2)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6386" name="Picture 2" descr="Uma ilustração do espírito santo de domingo de pentecostes. série bíblica |  Vetor Premium">
            <a:extLst>
              <a:ext uri="{FF2B5EF4-FFF2-40B4-BE49-F238E27FC236}">
                <a16:creationId xmlns:a16="http://schemas.microsoft.com/office/drawing/2014/main" id="{3A6F3654-AD78-D7A1-AB29-0D6E613CB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231" y="1736446"/>
            <a:ext cx="2402967" cy="1700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49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316182"/>
            <a:ext cx="9700165" cy="523390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 que aprendi na lição 13?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O poder de Deus na missão da Igreja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90" y="1653313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Que sem 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dependência do Espírito Santo </a:t>
            </a:r>
            <a:r>
              <a:rPr lang="pt-BR" sz="4000" dirty="0">
                <a:latin typeface="Panton Bold" panose="00000800000000000000" pitchFamily="2" charset="0"/>
              </a:rPr>
              <a:t>a igreja se torna uma ONG, meramente voltada a fazer o bem e ajudar os necessitados!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173644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6386" name="Picture 2" descr="Uma ilustração do espírito santo de domingo de pentecostes. série bíblica |  Vetor Premium">
            <a:extLst>
              <a:ext uri="{FF2B5EF4-FFF2-40B4-BE49-F238E27FC236}">
                <a16:creationId xmlns:a16="http://schemas.microsoft.com/office/drawing/2014/main" id="{3A6F3654-AD78-D7A1-AB29-0D6E613CB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231" y="1736446"/>
            <a:ext cx="2402967" cy="1700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059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24FDF80-DC39-25E2-F9B3-249FA70C0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t="30505" r="17878" b="33535"/>
          <a:stretch/>
        </p:blipFill>
        <p:spPr bwMode="auto">
          <a:xfrm>
            <a:off x="0" y="4125"/>
            <a:ext cx="12192000" cy="68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004956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Vamos em frente!</a:t>
            </a:r>
            <a:b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</a:br>
            <a:r>
              <a:rPr lang="pt-BR" sz="2700" dirty="0">
                <a:solidFill>
                  <a:schemeClr val="bg2">
                    <a:lumMod val="75000"/>
                  </a:schemeClr>
                </a:solidFill>
                <a:latin typeface="Panton ExtraBold" panose="00000900000000000000" pitchFamily="50" charset="0"/>
              </a:rPr>
              <a:t>Uma nova jornada se inicia com o novo trimestre!</a:t>
            </a:r>
            <a:endParaRPr lang="pt-BR" sz="2700" dirty="0">
              <a:solidFill>
                <a:schemeClr val="accent1"/>
              </a:solidFill>
              <a:latin typeface="Panton ExtraBold" panose="00000900000000000000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pic>
        <p:nvPicPr>
          <p:cNvPr id="17410" name="Picture 2">
            <a:extLst>
              <a:ext uri="{FF2B5EF4-FFF2-40B4-BE49-F238E27FC236}">
                <a16:creationId xmlns:a16="http://schemas.microsoft.com/office/drawing/2014/main" id="{3888E92B-8C40-76E8-FB60-39B525BDD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 r="16207"/>
          <a:stretch/>
        </p:blipFill>
        <p:spPr bwMode="auto">
          <a:xfrm>
            <a:off x="595122" y="1281527"/>
            <a:ext cx="3109329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F13D76D-80E6-2763-B43B-AD10DDD4ECAA}"/>
              </a:ext>
            </a:extLst>
          </p:cNvPr>
          <p:cNvSpPr txBox="1"/>
          <p:nvPr/>
        </p:nvSpPr>
        <p:spPr>
          <a:xfrm>
            <a:off x="3800987" y="1228397"/>
            <a:ext cx="62339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Panton Bold" panose="00000800000000000000" pitchFamily="2" charset="0"/>
              </a:rPr>
              <a:t>A nova lição trará aspectos práticos da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ortodoxia</a:t>
            </a:r>
            <a:r>
              <a:rPr lang="pt-BR" sz="4000" dirty="0">
                <a:latin typeface="Panton Bold" panose="00000800000000000000" pitchFamily="2" charset="0"/>
              </a:rPr>
              <a:t> e </a:t>
            </a:r>
            <a:r>
              <a:rPr lang="pt-BR" sz="4000" dirty="0">
                <a:solidFill>
                  <a:schemeClr val="accent1"/>
                </a:solidFill>
                <a:latin typeface="Panton Bold" panose="00000800000000000000" pitchFamily="2" charset="0"/>
              </a:rPr>
              <a:t>ortopraxia </a:t>
            </a:r>
            <a:r>
              <a:rPr lang="pt-BR" sz="4000">
                <a:latin typeface="Panton Bold" panose="00000800000000000000" pitchFamily="2" charset="0"/>
              </a:rPr>
              <a:t>cristã. Persistamos </a:t>
            </a:r>
            <a:r>
              <a:rPr lang="pt-BR" sz="4000" dirty="0">
                <a:latin typeface="Panton Bold" panose="00000800000000000000" pitchFamily="2" charset="0"/>
              </a:rPr>
              <a:t>no aprendizado da Palavra de Deus!</a:t>
            </a:r>
          </a:p>
        </p:txBody>
      </p:sp>
    </p:spTree>
    <p:extLst>
      <p:ext uri="{BB962C8B-B14F-4D97-AF65-F5344CB8AC3E}">
        <p14:creationId xmlns:p14="http://schemas.microsoft.com/office/powerpoint/2010/main" val="4148839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10635</TotalTime>
  <Words>1378</Words>
  <Application>Microsoft Office PowerPoint</Application>
  <PresentationFormat>Widescreen</PresentationFormat>
  <Paragraphs>122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6" baseType="lpstr">
      <vt:lpstr>Hebrew</vt:lpstr>
      <vt:lpstr>Arial</vt:lpstr>
      <vt:lpstr>Calibri Light</vt:lpstr>
      <vt:lpstr>Panton Bold</vt:lpstr>
      <vt:lpstr>Perpetua Titling MT</vt:lpstr>
      <vt:lpstr>Calibri</vt:lpstr>
      <vt:lpstr>Panton ExtraBold</vt:lpstr>
      <vt:lpstr>Tema do Office</vt:lpstr>
      <vt:lpstr>O CORPO DE CRISTO Fechamento do trimestre</vt:lpstr>
      <vt:lpstr>O que aprendi na lição 1? A origem da Igreja</vt:lpstr>
      <vt:lpstr>O que aprendi na lição 1? A origem da Igreja</vt:lpstr>
      <vt:lpstr>O que aprendi na lição 1? A origem da Igreja</vt:lpstr>
      <vt:lpstr>O que aprendi na lição 2? Imagens da Igreja</vt:lpstr>
      <vt:lpstr>O que aprendi na lição 2? Imagens da Igreja</vt:lpstr>
      <vt:lpstr>O que aprendi na lição 2? Imagens da Igreja</vt:lpstr>
      <vt:lpstr>O que aprendi na lição 3? A natureza da Igreja</vt:lpstr>
      <vt:lpstr>O que aprendi na lição 3? A natureza da Igreja</vt:lpstr>
      <vt:lpstr>O que aprendi na lição 4? A Igreja e o reino de Deus</vt:lpstr>
      <vt:lpstr>O que aprendi na lição 5? A missão da Igreja de Cristo</vt:lpstr>
      <vt:lpstr>O que aprendi na lição 5? A missão da Igreja de Cristo</vt:lpstr>
      <vt:lpstr>O que aprendi na lição 6? Igreja : organismo e organização</vt:lpstr>
      <vt:lpstr>O que aprendi na lição 6? Igreja : organismo e organização</vt:lpstr>
      <vt:lpstr>O que aprendi na lição 7? O ministério da Igreja</vt:lpstr>
      <vt:lpstr>O que aprendi na lição 7? O ministério da Igreja</vt:lpstr>
      <vt:lpstr>O que aprendi na lição 8? A disciplina na Igreja</vt:lpstr>
      <vt:lpstr>O que aprendi na lição 9? O batismo – A primeira ordenança da Igreja</vt:lpstr>
      <vt:lpstr>O que aprendi na lição 9? O batismo – A primeira ordenança da Igreja</vt:lpstr>
      <vt:lpstr>O que aprendi na lição 10? A ceia do Senhor – A segunda ordenança da Igreja</vt:lpstr>
      <vt:lpstr>O que aprendi na lição 10? A ceia do Senhor – A segunda ordenança da Igreja</vt:lpstr>
      <vt:lpstr>O que aprendi na lição 11? O culto na Igreja cristã</vt:lpstr>
      <vt:lpstr>O que aprendi na lição 11? O culto na Igreja cristã</vt:lpstr>
      <vt:lpstr>O que aprendi na lição 12? O papel da pregação no culto</vt:lpstr>
      <vt:lpstr>O que aprendi na lição 12? O papel da pregação no culto</vt:lpstr>
      <vt:lpstr>O que aprendi na lição 13? O poder de Deus na missão da Igreja</vt:lpstr>
      <vt:lpstr>O que aprendi na lição 13? O poder de Deus na missão da Igreja</vt:lpstr>
      <vt:lpstr>Vamos em frente! Uma nova jornada se inicia com o novo trimestre!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ILUMINAÇÃO ESPIRITUAL DO CRENTE</dc:title>
  <dc:creator>Daladier Lima Santos</dc:creator>
  <cp:lastModifiedBy>Daladier Lima Santos</cp:lastModifiedBy>
  <cp:revision>30</cp:revision>
  <dcterms:created xsi:type="dcterms:W3CDTF">2020-04-19T11:00:48Z</dcterms:created>
  <dcterms:modified xsi:type="dcterms:W3CDTF">2024-03-30T17:56:52Z</dcterms:modified>
</cp:coreProperties>
</file>